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2" r:id="rId2"/>
  </p:sldMasterIdLst>
  <p:notesMasterIdLst>
    <p:notesMasterId r:id="rId37"/>
  </p:notesMasterIdLst>
  <p:sldIdLst>
    <p:sldId id="300" r:id="rId3"/>
    <p:sldId id="302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6" r:id="rId14"/>
    <p:sldId id="274" r:id="rId15"/>
    <p:sldId id="275" r:id="rId16"/>
    <p:sldId id="278" r:id="rId17"/>
    <p:sldId id="281" r:id="rId18"/>
    <p:sldId id="280" r:id="rId19"/>
    <p:sldId id="260" r:id="rId20"/>
    <p:sldId id="282" r:id="rId21"/>
    <p:sldId id="284" r:id="rId22"/>
    <p:sldId id="285" r:id="rId23"/>
    <p:sldId id="286" r:id="rId24"/>
    <p:sldId id="296" r:id="rId25"/>
    <p:sldId id="261" r:id="rId26"/>
    <p:sldId id="287" r:id="rId27"/>
    <p:sldId id="290" r:id="rId28"/>
    <p:sldId id="288" r:id="rId29"/>
    <p:sldId id="262" r:id="rId30"/>
    <p:sldId id="289" r:id="rId31"/>
    <p:sldId id="291" r:id="rId32"/>
    <p:sldId id="293" r:id="rId33"/>
    <p:sldId id="263" r:id="rId34"/>
    <p:sldId id="295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1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79136" autoAdjust="0"/>
  </p:normalViewPr>
  <p:slideViewPr>
    <p:cSldViewPr snapToGrid="0">
      <p:cViewPr varScale="1">
        <p:scale>
          <a:sx n="73" d="100"/>
          <a:sy n="73" d="100"/>
        </p:scale>
        <p:origin x="10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5T10:26:49.03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0D9F2E-6FC0-4ED1-9252-DA4B825BB4ED}" type="doc">
      <dgm:prSet loTypeId="urn:microsoft.com/office/officeart/2005/8/layout/arrow6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CO"/>
        </a:p>
      </dgm:t>
    </dgm:pt>
    <dgm:pt modelId="{3942F6CF-2C91-4F46-9557-6FB380C5B24B}">
      <dgm:prSet phldrT="[Texto]" custT="1"/>
      <dgm:spPr/>
      <dgm:t>
        <a:bodyPr/>
        <a:lstStyle/>
        <a:p>
          <a:r>
            <a:rPr lang="es-CO" sz="3200" b="1" dirty="0">
              <a:solidFill>
                <a:schemeClr val="bg1"/>
              </a:solidFill>
            </a:rPr>
            <a:t>ASPECTOS BIÓFISICOS</a:t>
          </a:r>
        </a:p>
      </dgm:t>
    </dgm:pt>
    <dgm:pt modelId="{2383DF6F-F5AB-4A3A-913D-D3600AF82B2B}" type="parTrans" cxnId="{04EB8A5E-F79A-473A-8759-5847641CB718}">
      <dgm:prSet/>
      <dgm:spPr/>
      <dgm:t>
        <a:bodyPr/>
        <a:lstStyle/>
        <a:p>
          <a:endParaRPr lang="es-CO"/>
        </a:p>
      </dgm:t>
    </dgm:pt>
    <dgm:pt modelId="{F703FC7F-7B2B-46D5-8BBB-4BFCE796F229}" type="sibTrans" cxnId="{04EB8A5E-F79A-473A-8759-5847641CB718}">
      <dgm:prSet/>
      <dgm:spPr/>
      <dgm:t>
        <a:bodyPr/>
        <a:lstStyle/>
        <a:p>
          <a:endParaRPr lang="es-CO"/>
        </a:p>
      </dgm:t>
    </dgm:pt>
    <dgm:pt modelId="{BE0C0E12-06D5-4D25-B245-E68AFF979EE3}">
      <dgm:prSet phldrT="[Tex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s-CO" sz="3200" b="1" dirty="0">
              <a:solidFill>
                <a:schemeClr val="tx1"/>
              </a:solidFill>
            </a:rPr>
            <a:t>ASPECTOS SOCIALES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s-CO" sz="1400" b="1" dirty="0">
              <a:solidFill>
                <a:schemeClr val="tx1"/>
              </a:solidFill>
            </a:rPr>
            <a:t>(SOCIAL, ECONÓMICO Y CULTURAL)</a:t>
          </a:r>
          <a:r>
            <a:rPr lang="es-CO" sz="3600" b="1" dirty="0">
              <a:solidFill>
                <a:schemeClr val="tx1"/>
              </a:solidFill>
            </a:rPr>
            <a:t> </a:t>
          </a:r>
        </a:p>
      </dgm:t>
    </dgm:pt>
    <dgm:pt modelId="{CCC86BDB-3128-4786-8A8C-6945CD516A7F}" type="parTrans" cxnId="{2E971D34-15E5-4BC9-ADC3-168269B7174C}">
      <dgm:prSet/>
      <dgm:spPr/>
      <dgm:t>
        <a:bodyPr/>
        <a:lstStyle/>
        <a:p>
          <a:endParaRPr lang="es-CO"/>
        </a:p>
      </dgm:t>
    </dgm:pt>
    <dgm:pt modelId="{E104DEEE-0661-458A-AF71-F16B6301C307}" type="sibTrans" cxnId="{2E971D34-15E5-4BC9-ADC3-168269B7174C}">
      <dgm:prSet/>
      <dgm:spPr/>
      <dgm:t>
        <a:bodyPr/>
        <a:lstStyle/>
        <a:p>
          <a:endParaRPr lang="es-CO"/>
        </a:p>
      </dgm:t>
    </dgm:pt>
    <dgm:pt modelId="{C5A456A3-6FDB-4224-819F-3164E29BA60E}" type="pres">
      <dgm:prSet presAssocID="{550D9F2E-6FC0-4ED1-9252-DA4B825BB4ED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31059FCB-0DE4-4440-8D00-DC577EC720E9}" type="pres">
      <dgm:prSet presAssocID="{550D9F2E-6FC0-4ED1-9252-DA4B825BB4ED}" presName="ribbon" presStyleLbl="node1" presStyleIdx="0" presStyleCnt="1" custLinFactNeighborY="-3380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</dgm:pt>
    <dgm:pt modelId="{44181EBF-CBEE-4B9C-B822-C76B92DF8EA0}" type="pres">
      <dgm:prSet presAssocID="{550D9F2E-6FC0-4ED1-9252-DA4B825BB4ED}" presName="leftArrowText" presStyleLbl="node1" presStyleIdx="0" presStyleCnt="1" custLinFactNeighborX="-568" custLinFactNeighborY="-6793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28F86D8-7110-4BF2-A58E-81A921BACE45}" type="pres">
      <dgm:prSet presAssocID="{550D9F2E-6FC0-4ED1-9252-DA4B825BB4ED}" presName="rightArrowText" presStyleLbl="node1" presStyleIdx="0" presStyleCnt="1" custLinFactNeighborY="-5867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4EB8A5E-F79A-473A-8759-5847641CB718}" srcId="{550D9F2E-6FC0-4ED1-9252-DA4B825BB4ED}" destId="{3942F6CF-2C91-4F46-9557-6FB380C5B24B}" srcOrd="0" destOrd="0" parTransId="{2383DF6F-F5AB-4A3A-913D-D3600AF82B2B}" sibTransId="{F703FC7F-7B2B-46D5-8BBB-4BFCE796F229}"/>
    <dgm:cxn modelId="{877629E7-B51E-4A42-990E-6E857723FA43}" type="presOf" srcId="{3942F6CF-2C91-4F46-9557-6FB380C5B24B}" destId="{44181EBF-CBEE-4B9C-B822-C76B92DF8EA0}" srcOrd="0" destOrd="0" presId="urn:microsoft.com/office/officeart/2005/8/layout/arrow6"/>
    <dgm:cxn modelId="{65D23473-7332-4435-85EA-742B76638E35}" type="presOf" srcId="{BE0C0E12-06D5-4D25-B245-E68AFF979EE3}" destId="{B28F86D8-7110-4BF2-A58E-81A921BACE45}" srcOrd="0" destOrd="0" presId="urn:microsoft.com/office/officeart/2005/8/layout/arrow6"/>
    <dgm:cxn modelId="{F861207F-4B55-489C-915C-993B5FF23C82}" type="presOf" srcId="{550D9F2E-6FC0-4ED1-9252-DA4B825BB4ED}" destId="{C5A456A3-6FDB-4224-819F-3164E29BA60E}" srcOrd="0" destOrd="0" presId="urn:microsoft.com/office/officeart/2005/8/layout/arrow6"/>
    <dgm:cxn modelId="{2E971D34-15E5-4BC9-ADC3-168269B7174C}" srcId="{550D9F2E-6FC0-4ED1-9252-DA4B825BB4ED}" destId="{BE0C0E12-06D5-4D25-B245-E68AFF979EE3}" srcOrd="1" destOrd="0" parTransId="{CCC86BDB-3128-4786-8A8C-6945CD516A7F}" sibTransId="{E104DEEE-0661-458A-AF71-F16B6301C307}"/>
    <dgm:cxn modelId="{E30C48B0-FBF3-4F4A-A5B1-25DCBCFB2381}" type="presParOf" srcId="{C5A456A3-6FDB-4224-819F-3164E29BA60E}" destId="{31059FCB-0DE4-4440-8D00-DC577EC720E9}" srcOrd="0" destOrd="0" presId="urn:microsoft.com/office/officeart/2005/8/layout/arrow6"/>
    <dgm:cxn modelId="{97276D68-C8F0-4BE5-9272-86BC01BC1789}" type="presParOf" srcId="{C5A456A3-6FDB-4224-819F-3164E29BA60E}" destId="{44181EBF-CBEE-4B9C-B822-C76B92DF8EA0}" srcOrd="1" destOrd="0" presId="urn:microsoft.com/office/officeart/2005/8/layout/arrow6"/>
    <dgm:cxn modelId="{34F47059-DC5C-43F1-9B88-08D77E626C7C}" type="presParOf" srcId="{C5A456A3-6FDB-4224-819F-3164E29BA60E}" destId="{B28F86D8-7110-4BF2-A58E-81A921BACE45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194373-1673-4396-A222-49182C87784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B117E15-E797-4508-8E40-9B5C431056BC}">
      <dgm:prSet phldrT="[Texto]" custT="1"/>
      <dgm:spPr/>
      <dgm:t>
        <a:bodyPr/>
        <a:lstStyle/>
        <a:p>
          <a:r>
            <a:rPr lang="es-CO" sz="1600" b="1" dirty="0"/>
            <a:t>Acciones Populares y de Grupo</a:t>
          </a:r>
        </a:p>
      </dgm:t>
    </dgm:pt>
    <dgm:pt modelId="{B420B0AB-E583-42E7-A1BD-244376E024D9}" type="parTrans" cxnId="{4543E818-C004-4D67-A612-4B5E61640564}">
      <dgm:prSet/>
      <dgm:spPr/>
      <dgm:t>
        <a:bodyPr/>
        <a:lstStyle/>
        <a:p>
          <a:endParaRPr lang="es-CO"/>
        </a:p>
      </dgm:t>
    </dgm:pt>
    <dgm:pt modelId="{48EE161F-99D4-45ED-AD9B-96C2FFC88053}" type="sibTrans" cxnId="{4543E818-C004-4D67-A612-4B5E61640564}">
      <dgm:prSet/>
      <dgm:spPr/>
      <dgm:t>
        <a:bodyPr/>
        <a:lstStyle/>
        <a:p>
          <a:endParaRPr lang="es-CO"/>
        </a:p>
      </dgm:t>
    </dgm:pt>
    <dgm:pt modelId="{46483853-0727-401B-A9F5-31512F943207}">
      <dgm:prSet phldrT="[Texto]" custT="1"/>
      <dgm:spPr/>
      <dgm:t>
        <a:bodyPr/>
        <a:lstStyle/>
        <a:p>
          <a:r>
            <a:rPr lang="es-CO" sz="1600" b="1" dirty="0"/>
            <a:t>Acción de Nulidad </a:t>
          </a:r>
          <a:endParaRPr lang="es-CO" sz="1600" dirty="0"/>
        </a:p>
      </dgm:t>
    </dgm:pt>
    <dgm:pt modelId="{753FC4DF-188D-4143-BFDA-6A7BC33266C4}" type="parTrans" cxnId="{5240118E-6F80-4CC3-8CD1-6C46271987E7}">
      <dgm:prSet/>
      <dgm:spPr/>
      <dgm:t>
        <a:bodyPr/>
        <a:lstStyle/>
        <a:p>
          <a:endParaRPr lang="es-CO"/>
        </a:p>
      </dgm:t>
    </dgm:pt>
    <dgm:pt modelId="{FE593A4C-4A71-4CEF-9EB6-076A4E0166AB}" type="sibTrans" cxnId="{5240118E-6F80-4CC3-8CD1-6C46271987E7}">
      <dgm:prSet/>
      <dgm:spPr/>
      <dgm:t>
        <a:bodyPr/>
        <a:lstStyle/>
        <a:p>
          <a:endParaRPr lang="es-CO"/>
        </a:p>
      </dgm:t>
    </dgm:pt>
    <dgm:pt modelId="{52CEB812-2F89-4490-AEB1-B714BFE88EE0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CO" sz="1600" b="1" dirty="0"/>
            <a:t>Acción de Cumplimiento</a:t>
          </a:r>
          <a:endParaRPr lang="es-CO" sz="1600" dirty="0"/>
        </a:p>
      </dgm:t>
    </dgm:pt>
    <dgm:pt modelId="{FC38E8C4-6C08-42B7-8CA3-3B917133389C}" type="parTrans" cxnId="{EDE3A311-91FE-46F7-98F2-19959D5E337E}">
      <dgm:prSet/>
      <dgm:spPr/>
      <dgm:t>
        <a:bodyPr/>
        <a:lstStyle/>
        <a:p>
          <a:endParaRPr lang="es-CO"/>
        </a:p>
      </dgm:t>
    </dgm:pt>
    <dgm:pt modelId="{12128F39-0CE7-4281-BFAC-EF46A3A6B7F0}" type="sibTrans" cxnId="{EDE3A311-91FE-46F7-98F2-19959D5E337E}">
      <dgm:prSet/>
      <dgm:spPr/>
      <dgm:t>
        <a:bodyPr/>
        <a:lstStyle/>
        <a:p>
          <a:endParaRPr lang="es-CO"/>
        </a:p>
      </dgm:t>
    </dgm:pt>
    <dgm:pt modelId="{BE28DD64-412D-46BA-9475-F9271D4B0867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CO" sz="1600" b="1" dirty="0"/>
            <a:t>Acción de Tutela</a:t>
          </a:r>
          <a:endParaRPr lang="es-CO" sz="1600" dirty="0"/>
        </a:p>
      </dgm:t>
    </dgm:pt>
    <dgm:pt modelId="{A4FDAEE2-D5EF-4E53-AC49-B89B6B36D965}" type="parTrans" cxnId="{663C77C6-B8AC-41DA-99E2-28CDF56380C7}">
      <dgm:prSet/>
      <dgm:spPr/>
      <dgm:t>
        <a:bodyPr/>
        <a:lstStyle/>
        <a:p>
          <a:endParaRPr lang="es-CO"/>
        </a:p>
      </dgm:t>
    </dgm:pt>
    <dgm:pt modelId="{B3A2973A-787E-43CB-A5CD-D37BC94CCB0B}" type="sibTrans" cxnId="{663C77C6-B8AC-41DA-99E2-28CDF56380C7}">
      <dgm:prSet/>
      <dgm:spPr/>
      <dgm:t>
        <a:bodyPr/>
        <a:lstStyle/>
        <a:p>
          <a:endParaRPr lang="es-CO"/>
        </a:p>
      </dgm:t>
    </dgm:pt>
    <dgm:pt modelId="{EE330D27-850C-4051-B7B4-7E9BC64F7DBC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CO" sz="1600" b="1"/>
            <a:t>Veedurías Ciudadanas</a:t>
          </a:r>
          <a:endParaRPr lang="es-CO" sz="1600" dirty="0"/>
        </a:p>
      </dgm:t>
    </dgm:pt>
    <dgm:pt modelId="{73AD949D-42BE-4DA5-A321-3A8A11C90005}" type="parTrans" cxnId="{487474B3-66F8-4AC3-AD2E-B019915D95EB}">
      <dgm:prSet/>
      <dgm:spPr/>
      <dgm:t>
        <a:bodyPr/>
        <a:lstStyle/>
        <a:p>
          <a:endParaRPr lang="es-CO"/>
        </a:p>
      </dgm:t>
    </dgm:pt>
    <dgm:pt modelId="{4C851596-4252-44AB-9FC0-CCB57558036A}" type="sibTrans" cxnId="{487474B3-66F8-4AC3-AD2E-B019915D95EB}">
      <dgm:prSet/>
      <dgm:spPr/>
      <dgm:t>
        <a:bodyPr/>
        <a:lstStyle/>
        <a:p>
          <a:endParaRPr lang="es-CO"/>
        </a:p>
      </dgm:t>
    </dgm:pt>
    <dgm:pt modelId="{73E2819E-8222-4C14-9C4B-820FBCBD4F49}" type="pres">
      <dgm:prSet presAssocID="{AD194373-1673-4396-A222-49182C87784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27122FF-AC0F-463E-98C7-CC64BEB10ED5}" type="pres">
      <dgm:prSet presAssocID="{7B117E15-E797-4508-8E40-9B5C431056B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ABF6AD8-15CE-4DA4-A989-BFE9165DE426}" type="pres">
      <dgm:prSet presAssocID="{7B117E15-E797-4508-8E40-9B5C431056BC}" presName="spNode" presStyleCnt="0"/>
      <dgm:spPr/>
    </dgm:pt>
    <dgm:pt modelId="{CFC93848-1D93-47FA-9F16-A704BE0DFC62}" type="pres">
      <dgm:prSet presAssocID="{48EE161F-99D4-45ED-AD9B-96C2FFC88053}" presName="sibTrans" presStyleLbl="sibTrans1D1" presStyleIdx="0" presStyleCnt="5"/>
      <dgm:spPr/>
      <dgm:t>
        <a:bodyPr/>
        <a:lstStyle/>
        <a:p>
          <a:endParaRPr lang="es-CO"/>
        </a:p>
      </dgm:t>
    </dgm:pt>
    <dgm:pt modelId="{0979F200-10F3-4CB5-BCB9-8E2F65C2823F}" type="pres">
      <dgm:prSet presAssocID="{46483853-0727-401B-A9F5-31512F94320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6EE51C-B9FD-4478-ABFA-BE454B4C061B}" type="pres">
      <dgm:prSet presAssocID="{46483853-0727-401B-A9F5-31512F943207}" presName="spNode" presStyleCnt="0"/>
      <dgm:spPr/>
    </dgm:pt>
    <dgm:pt modelId="{0922E3C9-016C-4FF0-A395-77BDAE00E0FD}" type="pres">
      <dgm:prSet presAssocID="{FE593A4C-4A71-4CEF-9EB6-076A4E0166AB}" presName="sibTrans" presStyleLbl="sibTrans1D1" presStyleIdx="1" presStyleCnt="5"/>
      <dgm:spPr/>
      <dgm:t>
        <a:bodyPr/>
        <a:lstStyle/>
        <a:p>
          <a:endParaRPr lang="es-CO"/>
        </a:p>
      </dgm:t>
    </dgm:pt>
    <dgm:pt modelId="{F36BB177-C8EE-4F6F-A5BC-ED511394C828}" type="pres">
      <dgm:prSet presAssocID="{52CEB812-2F89-4490-AEB1-B714BFE88EE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7B5A0E7-FE33-4C1F-8C50-76CC52A10394}" type="pres">
      <dgm:prSet presAssocID="{52CEB812-2F89-4490-AEB1-B714BFE88EE0}" presName="spNode" presStyleCnt="0"/>
      <dgm:spPr/>
    </dgm:pt>
    <dgm:pt modelId="{6247FD22-3FE3-46A0-9DB6-00E14F8A320C}" type="pres">
      <dgm:prSet presAssocID="{12128F39-0CE7-4281-BFAC-EF46A3A6B7F0}" presName="sibTrans" presStyleLbl="sibTrans1D1" presStyleIdx="2" presStyleCnt="5"/>
      <dgm:spPr/>
      <dgm:t>
        <a:bodyPr/>
        <a:lstStyle/>
        <a:p>
          <a:endParaRPr lang="es-CO"/>
        </a:p>
      </dgm:t>
    </dgm:pt>
    <dgm:pt modelId="{F0921BD6-FD33-47BF-8E2A-52BEFD0C7207}" type="pres">
      <dgm:prSet presAssocID="{BE28DD64-412D-46BA-9475-F9271D4B086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FFE9E0C-CF23-4BC3-BE8C-2497F609DCC2}" type="pres">
      <dgm:prSet presAssocID="{BE28DD64-412D-46BA-9475-F9271D4B0867}" presName="spNode" presStyleCnt="0"/>
      <dgm:spPr/>
    </dgm:pt>
    <dgm:pt modelId="{4964E3B6-356F-45CF-BE45-236BAAF40A7B}" type="pres">
      <dgm:prSet presAssocID="{B3A2973A-787E-43CB-A5CD-D37BC94CCB0B}" presName="sibTrans" presStyleLbl="sibTrans1D1" presStyleIdx="3" presStyleCnt="5"/>
      <dgm:spPr/>
      <dgm:t>
        <a:bodyPr/>
        <a:lstStyle/>
        <a:p>
          <a:endParaRPr lang="es-CO"/>
        </a:p>
      </dgm:t>
    </dgm:pt>
    <dgm:pt modelId="{80EE3F27-1167-490A-95E9-B7A5C419FCA8}" type="pres">
      <dgm:prSet presAssocID="{EE330D27-850C-4051-B7B4-7E9BC64F7DB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2042048-6FCC-45A0-B55E-D7A2E273A6F0}" type="pres">
      <dgm:prSet presAssocID="{EE330D27-850C-4051-B7B4-7E9BC64F7DBC}" presName="spNode" presStyleCnt="0"/>
      <dgm:spPr/>
    </dgm:pt>
    <dgm:pt modelId="{C2921187-E522-47C4-AB3B-E0805B862CFA}" type="pres">
      <dgm:prSet presAssocID="{4C851596-4252-44AB-9FC0-CCB57558036A}" presName="sibTrans" presStyleLbl="sibTrans1D1" presStyleIdx="4" presStyleCnt="5"/>
      <dgm:spPr/>
      <dgm:t>
        <a:bodyPr/>
        <a:lstStyle/>
        <a:p>
          <a:endParaRPr lang="es-CO"/>
        </a:p>
      </dgm:t>
    </dgm:pt>
  </dgm:ptLst>
  <dgm:cxnLst>
    <dgm:cxn modelId="{478BA7D9-1233-46D1-9108-B4BA3907CE77}" type="presOf" srcId="{52CEB812-2F89-4490-AEB1-B714BFE88EE0}" destId="{F36BB177-C8EE-4F6F-A5BC-ED511394C828}" srcOrd="0" destOrd="0" presId="urn:microsoft.com/office/officeart/2005/8/layout/cycle6"/>
    <dgm:cxn modelId="{1DD296A5-1FDE-4D60-8D3B-B86542D21C75}" type="presOf" srcId="{4C851596-4252-44AB-9FC0-CCB57558036A}" destId="{C2921187-E522-47C4-AB3B-E0805B862CFA}" srcOrd="0" destOrd="0" presId="urn:microsoft.com/office/officeart/2005/8/layout/cycle6"/>
    <dgm:cxn modelId="{949756C2-370A-48FB-A14C-8D2EF4C4CCA3}" type="presOf" srcId="{48EE161F-99D4-45ED-AD9B-96C2FFC88053}" destId="{CFC93848-1D93-47FA-9F16-A704BE0DFC62}" srcOrd="0" destOrd="0" presId="urn:microsoft.com/office/officeart/2005/8/layout/cycle6"/>
    <dgm:cxn modelId="{8CB8CBED-0591-4F00-BFD6-7825905E2E88}" type="presOf" srcId="{AD194373-1673-4396-A222-49182C877842}" destId="{73E2819E-8222-4C14-9C4B-820FBCBD4F49}" srcOrd="0" destOrd="0" presId="urn:microsoft.com/office/officeart/2005/8/layout/cycle6"/>
    <dgm:cxn modelId="{4543E818-C004-4D67-A612-4B5E61640564}" srcId="{AD194373-1673-4396-A222-49182C877842}" destId="{7B117E15-E797-4508-8E40-9B5C431056BC}" srcOrd="0" destOrd="0" parTransId="{B420B0AB-E583-42E7-A1BD-244376E024D9}" sibTransId="{48EE161F-99D4-45ED-AD9B-96C2FFC88053}"/>
    <dgm:cxn modelId="{487474B3-66F8-4AC3-AD2E-B019915D95EB}" srcId="{AD194373-1673-4396-A222-49182C877842}" destId="{EE330D27-850C-4051-B7B4-7E9BC64F7DBC}" srcOrd="4" destOrd="0" parTransId="{73AD949D-42BE-4DA5-A321-3A8A11C90005}" sibTransId="{4C851596-4252-44AB-9FC0-CCB57558036A}"/>
    <dgm:cxn modelId="{EAE7E984-3988-43F3-B243-113ED37E62D7}" type="presOf" srcId="{12128F39-0CE7-4281-BFAC-EF46A3A6B7F0}" destId="{6247FD22-3FE3-46A0-9DB6-00E14F8A320C}" srcOrd="0" destOrd="0" presId="urn:microsoft.com/office/officeart/2005/8/layout/cycle6"/>
    <dgm:cxn modelId="{5240118E-6F80-4CC3-8CD1-6C46271987E7}" srcId="{AD194373-1673-4396-A222-49182C877842}" destId="{46483853-0727-401B-A9F5-31512F943207}" srcOrd="1" destOrd="0" parTransId="{753FC4DF-188D-4143-BFDA-6A7BC33266C4}" sibTransId="{FE593A4C-4A71-4CEF-9EB6-076A4E0166AB}"/>
    <dgm:cxn modelId="{08D515DE-8070-46B1-A2DD-0D42AF08EA6D}" type="presOf" srcId="{BE28DD64-412D-46BA-9475-F9271D4B0867}" destId="{F0921BD6-FD33-47BF-8E2A-52BEFD0C7207}" srcOrd="0" destOrd="0" presId="urn:microsoft.com/office/officeart/2005/8/layout/cycle6"/>
    <dgm:cxn modelId="{8C901202-0E48-438C-9388-13F3EC1E8D9A}" type="presOf" srcId="{46483853-0727-401B-A9F5-31512F943207}" destId="{0979F200-10F3-4CB5-BCB9-8E2F65C2823F}" srcOrd="0" destOrd="0" presId="urn:microsoft.com/office/officeart/2005/8/layout/cycle6"/>
    <dgm:cxn modelId="{C0C4942B-BC55-47D6-A5EA-1267E54C184D}" type="presOf" srcId="{7B117E15-E797-4508-8E40-9B5C431056BC}" destId="{B27122FF-AC0F-463E-98C7-CC64BEB10ED5}" srcOrd="0" destOrd="0" presId="urn:microsoft.com/office/officeart/2005/8/layout/cycle6"/>
    <dgm:cxn modelId="{663C77C6-B8AC-41DA-99E2-28CDF56380C7}" srcId="{AD194373-1673-4396-A222-49182C877842}" destId="{BE28DD64-412D-46BA-9475-F9271D4B0867}" srcOrd="3" destOrd="0" parTransId="{A4FDAEE2-D5EF-4E53-AC49-B89B6B36D965}" sibTransId="{B3A2973A-787E-43CB-A5CD-D37BC94CCB0B}"/>
    <dgm:cxn modelId="{FA24748F-5BC9-4632-BC46-0D70FEAEBA80}" type="presOf" srcId="{EE330D27-850C-4051-B7B4-7E9BC64F7DBC}" destId="{80EE3F27-1167-490A-95E9-B7A5C419FCA8}" srcOrd="0" destOrd="0" presId="urn:microsoft.com/office/officeart/2005/8/layout/cycle6"/>
    <dgm:cxn modelId="{59CF0FF8-1073-4412-B140-1B5A16A1996E}" type="presOf" srcId="{FE593A4C-4A71-4CEF-9EB6-076A4E0166AB}" destId="{0922E3C9-016C-4FF0-A395-77BDAE00E0FD}" srcOrd="0" destOrd="0" presId="urn:microsoft.com/office/officeart/2005/8/layout/cycle6"/>
    <dgm:cxn modelId="{EDE3A311-91FE-46F7-98F2-19959D5E337E}" srcId="{AD194373-1673-4396-A222-49182C877842}" destId="{52CEB812-2F89-4490-AEB1-B714BFE88EE0}" srcOrd="2" destOrd="0" parTransId="{FC38E8C4-6C08-42B7-8CA3-3B917133389C}" sibTransId="{12128F39-0CE7-4281-BFAC-EF46A3A6B7F0}"/>
    <dgm:cxn modelId="{E40A70F2-793A-4EB2-A31D-B0196E5F807A}" type="presOf" srcId="{B3A2973A-787E-43CB-A5CD-D37BC94CCB0B}" destId="{4964E3B6-356F-45CF-BE45-236BAAF40A7B}" srcOrd="0" destOrd="0" presId="urn:microsoft.com/office/officeart/2005/8/layout/cycle6"/>
    <dgm:cxn modelId="{2F08F6BC-8F90-4D98-861F-3B39A7CAA688}" type="presParOf" srcId="{73E2819E-8222-4C14-9C4B-820FBCBD4F49}" destId="{B27122FF-AC0F-463E-98C7-CC64BEB10ED5}" srcOrd="0" destOrd="0" presId="urn:microsoft.com/office/officeart/2005/8/layout/cycle6"/>
    <dgm:cxn modelId="{8DC2E244-5947-4F15-9C49-B805984807DD}" type="presParOf" srcId="{73E2819E-8222-4C14-9C4B-820FBCBD4F49}" destId="{3ABF6AD8-15CE-4DA4-A989-BFE9165DE426}" srcOrd="1" destOrd="0" presId="urn:microsoft.com/office/officeart/2005/8/layout/cycle6"/>
    <dgm:cxn modelId="{3A107B33-9449-489D-B7BB-384BF78842C4}" type="presParOf" srcId="{73E2819E-8222-4C14-9C4B-820FBCBD4F49}" destId="{CFC93848-1D93-47FA-9F16-A704BE0DFC62}" srcOrd="2" destOrd="0" presId="urn:microsoft.com/office/officeart/2005/8/layout/cycle6"/>
    <dgm:cxn modelId="{724585AF-C16C-4CAA-B45B-17CC35566991}" type="presParOf" srcId="{73E2819E-8222-4C14-9C4B-820FBCBD4F49}" destId="{0979F200-10F3-4CB5-BCB9-8E2F65C2823F}" srcOrd="3" destOrd="0" presId="urn:microsoft.com/office/officeart/2005/8/layout/cycle6"/>
    <dgm:cxn modelId="{1156F20B-B16C-4963-89F3-F5F2B37FB2BF}" type="presParOf" srcId="{73E2819E-8222-4C14-9C4B-820FBCBD4F49}" destId="{AA6EE51C-B9FD-4478-ABFA-BE454B4C061B}" srcOrd="4" destOrd="0" presId="urn:microsoft.com/office/officeart/2005/8/layout/cycle6"/>
    <dgm:cxn modelId="{44AA13A0-1F78-4921-9B59-C9D1201CE966}" type="presParOf" srcId="{73E2819E-8222-4C14-9C4B-820FBCBD4F49}" destId="{0922E3C9-016C-4FF0-A395-77BDAE00E0FD}" srcOrd="5" destOrd="0" presId="urn:microsoft.com/office/officeart/2005/8/layout/cycle6"/>
    <dgm:cxn modelId="{9B3F6028-8926-49EC-B3A2-ACE6BF49852F}" type="presParOf" srcId="{73E2819E-8222-4C14-9C4B-820FBCBD4F49}" destId="{F36BB177-C8EE-4F6F-A5BC-ED511394C828}" srcOrd="6" destOrd="0" presId="urn:microsoft.com/office/officeart/2005/8/layout/cycle6"/>
    <dgm:cxn modelId="{5ACDE544-254F-48FB-B868-C659A8312AF6}" type="presParOf" srcId="{73E2819E-8222-4C14-9C4B-820FBCBD4F49}" destId="{A7B5A0E7-FE33-4C1F-8C50-76CC52A10394}" srcOrd="7" destOrd="0" presId="urn:microsoft.com/office/officeart/2005/8/layout/cycle6"/>
    <dgm:cxn modelId="{8453976D-8C1B-4B9B-A990-2FF20F10FB07}" type="presParOf" srcId="{73E2819E-8222-4C14-9C4B-820FBCBD4F49}" destId="{6247FD22-3FE3-46A0-9DB6-00E14F8A320C}" srcOrd="8" destOrd="0" presId="urn:microsoft.com/office/officeart/2005/8/layout/cycle6"/>
    <dgm:cxn modelId="{B73913FE-E388-421B-97C8-7ACD0ED60E9B}" type="presParOf" srcId="{73E2819E-8222-4C14-9C4B-820FBCBD4F49}" destId="{F0921BD6-FD33-47BF-8E2A-52BEFD0C7207}" srcOrd="9" destOrd="0" presId="urn:microsoft.com/office/officeart/2005/8/layout/cycle6"/>
    <dgm:cxn modelId="{389107AD-8B34-4757-9900-612A002922F6}" type="presParOf" srcId="{73E2819E-8222-4C14-9C4B-820FBCBD4F49}" destId="{5FFE9E0C-CF23-4BC3-BE8C-2497F609DCC2}" srcOrd="10" destOrd="0" presId="urn:microsoft.com/office/officeart/2005/8/layout/cycle6"/>
    <dgm:cxn modelId="{BBB9125F-195B-498E-9132-8BCD9E3C902A}" type="presParOf" srcId="{73E2819E-8222-4C14-9C4B-820FBCBD4F49}" destId="{4964E3B6-356F-45CF-BE45-236BAAF40A7B}" srcOrd="11" destOrd="0" presId="urn:microsoft.com/office/officeart/2005/8/layout/cycle6"/>
    <dgm:cxn modelId="{22519B01-AF1C-489E-9A0C-B8617831C7A4}" type="presParOf" srcId="{73E2819E-8222-4C14-9C4B-820FBCBD4F49}" destId="{80EE3F27-1167-490A-95E9-B7A5C419FCA8}" srcOrd="12" destOrd="0" presId="urn:microsoft.com/office/officeart/2005/8/layout/cycle6"/>
    <dgm:cxn modelId="{CB06200B-61FA-441D-A9B8-824D0307F2BE}" type="presParOf" srcId="{73E2819E-8222-4C14-9C4B-820FBCBD4F49}" destId="{32042048-6FCC-45A0-B55E-D7A2E273A6F0}" srcOrd="13" destOrd="0" presId="urn:microsoft.com/office/officeart/2005/8/layout/cycle6"/>
    <dgm:cxn modelId="{49709799-6B31-4D8D-A53A-ED8EBF54B3E1}" type="presParOf" srcId="{73E2819E-8222-4C14-9C4B-820FBCBD4F49}" destId="{C2921187-E522-47C4-AB3B-E0805B862CFA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C319D7B-FB22-45E0-B913-CA500426C3BA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3C8886F2-8977-4E98-A898-234CBF4CC57B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Evaluación del Impacto Social (EIS)</a:t>
          </a:r>
          <a:endParaRPr lang="es-CO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54B043-803A-4443-BE71-5FA3086F35E4}" type="parTrans" cxnId="{8FC3FDBB-7DE7-41D7-9C2C-78BA1C675F81}">
      <dgm:prSet/>
      <dgm:spPr/>
      <dgm:t>
        <a:bodyPr/>
        <a:lstStyle/>
        <a:p>
          <a:endParaRPr lang="es-CO" sz="4000"/>
        </a:p>
      </dgm:t>
    </dgm:pt>
    <dgm:pt modelId="{FD3C50E4-1181-4321-935D-D600546784DA}" type="sibTrans" cxnId="{8FC3FDBB-7DE7-41D7-9C2C-78BA1C675F81}">
      <dgm:prSet/>
      <dgm:spPr/>
      <dgm:t>
        <a:bodyPr/>
        <a:lstStyle/>
        <a:p>
          <a:endParaRPr lang="es-CO" sz="4000"/>
        </a:p>
      </dgm:t>
    </dgm:pt>
    <dgm:pt modelId="{09E56A85-8773-41F4-AB16-0B6CE234B138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Espacios de participación </a:t>
          </a:r>
        </a:p>
      </dgm:t>
    </dgm:pt>
    <dgm:pt modelId="{F481C47C-E65F-4B52-B12F-41521EEF9DE2}" type="parTrans" cxnId="{53953718-226E-471C-B20B-B4B4F8D425D9}">
      <dgm:prSet/>
      <dgm:spPr/>
      <dgm:t>
        <a:bodyPr/>
        <a:lstStyle/>
        <a:p>
          <a:endParaRPr lang="es-CO" sz="4000"/>
        </a:p>
      </dgm:t>
    </dgm:pt>
    <dgm:pt modelId="{9B547639-CB4C-488E-86A2-28FAD43038E0}" type="sibTrans" cxnId="{53953718-226E-471C-B20B-B4B4F8D425D9}">
      <dgm:prSet/>
      <dgm:spPr/>
      <dgm:t>
        <a:bodyPr/>
        <a:lstStyle/>
        <a:p>
          <a:endParaRPr lang="es-CO" sz="4000"/>
        </a:p>
      </dgm:t>
    </dgm:pt>
    <dgm:pt modelId="{29E295A3-2E88-4B0F-8226-67EFDE753153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Acceso a la información</a:t>
          </a:r>
        </a:p>
      </dgm:t>
    </dgm:pt>
    <dgm:pt modelId="{FDF1ABC6-4F0F-4F5C-B635-16F3CFF9A56D}" type="parTrans" cxnId="{84479A15-C78C-4ACC-A38A-577CA7812166}">
      <dgm:prSet/>
      <dgm:spPr/>
      <dgm:t>
        <a:bodyPr/>
        <a:lstStyle/>
        <a:p>
          <a:endParaRPr lang="es-CO" sz="4000"/>
        </a:p>
      </dgm:t>
    </dgm:pt>
    <dgm:pt modelId="{CD7D101B-41BF-4B5D-BC4D-A3AB4D91A9EE}" type="sibTrans" cxnId="{84479A15-C78C-4ACC-A38A-577CA7812166}">
      <dgm:prSet/>
      <dgm:spPr/>
      <dgm:t>
        <a:bodyPr/>
        <a:lstStyle/>
        <a:p>
          <a:endParaRPr lang="es-CO" sz="4000"/>
        </a:p>
      </dgm:t>
    </dgm:pt>
    <dgm:pt modelId="{08E881CD-CB02-45F1-908D-FE05177B828A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Conductas medioambientales</a:t>
          </a:r>
        </a:p>
      </dgm:t>
    </dgm:pt>
    <dgm:pt modelId="{46E69383-CCC0-4DF3-9C0E-9D0E2C573172}" type="parTrans" cxnId="{992C7B41-110E-4A3A-90FA-547800607873}">
      <dgm:prSet/>
      <dgm:spPr/>
      <dgm:t>
        <a:bodyPr/>
        <a:lstStyle/>
        <a:p>
          <a:endParaRPr lang="es-CO" sz="4000"/>
        </a:p>
      </dgm:t>
    </dgm:pt>
    <dgm:pt modelId="{A22A7A76-532E-4F09-A7E4-E08F8EC24447}" type="sibTrans" cxnId="{992C7B41-110E-4A3A-90FA-547800607873}">
      <dgm:prSet/>
      <dgm:spPr/>
      <dgm:t>
        <a:bodyPr/>
        <a:lstStyle/>
        <a:p>
          <a:endParaRPr lang="es-CO" sz="4000"/>
        </a:p>
      </dgm:t>
    </dgm:pt>
    <dgm:pt modelId="{5F414AA3-FD90-4264-9538-61D49F2F0042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Cumplimiento de las obligaciones ambientales</a:t>
          </a:r>
        </a:p>
      </dgm:t>
    </dgm:pt>
    <dgm:pt modelId="{C4E66CAF-B72E-4ADA-8D69-30427DEE06D4}" type="parTrans" cxnId="{B6D23749-A403-47F6-9181-7F1D8D55E47A}">
      <dgm:prSet/>
      <dgm:spPr/>
      <dgm:t>
        <a:bodyPr/>
        <a:lstStyle/>
        <a:p>
          <a:endParaRPr lang="es-CO" sz="4000"/>
        </a:p>
      </dgm:t>
    </dgm:pt>
    <dgm:pt modelId="{DC1E8C10-D808-4278-9418-BD0D04DB0D47}" type="sibTrans" cxnId="{B6D23749-A403-47F6-9181-7F1D8D55E47A}">
      <dgm:prSet/>
      <dgm:spPr/>
      <dgm:t>
        <a:bodyPr/>
        <a:lstStyle/>
        <a:p>
          <a:endParaRPr lang="es-CO" sz="4000"/>
        </a:p>
      </dgm:t>
    </dgm:pt>
    <dgm:pt modelId="{EF510E12-F7A1-4A39-A5D6-D4088689C89B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Responsabilidad social</a:t>
          </a:r>
        </a:p>
      </dgm:t>
    </dgm:pt>
    <dgm:pt modelId="{ADB3294E-14E4-47F6-B351-A2340C707EB6}" type="parTrans" cxnId="{60931CE0-7F52-4F83-9517-E14C322FD062}">
      <dgm:prSet/>
      <dgm:spPr/>
      <dgm:t>
        <a:bodyPr/>
        <a:lstStyle/>
        <a:p>
          <a:endParaRPr lang="es-CO" sz="4000"/>
        </a:p>
      </dgm:t>
    </dgm:pt>
    <dgm:pt modelId="{C6B9E28D-5EA3-47B7-817A-856B506EC05E}" type="sibTrans" cxnId="{60931CE0-7F52-4F83-9517-E14C322FD062}">
      <dgm:prSet/>
      <dgm:spPr/>
      <dgm:t>
        <a:bodyPr/>
        <a:lstStyle/>
        <a:p>
          <a:endParaRPr lang="es-CO" sz="4000"/>
        </a:p>
      </dgm:t>
    </dgm:pt>
    <dgm:pt modelId="{084C8C03-5235-4122-B93B-2A8E05F5F9AC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Derechos humanos</a:t>
          </a:r>
        </a:p>
      </dgm:t>
    </dgm:pt>
    <dgm:pt modelId="{6B3D0FEC-00A0-49A8-86BA-A3A7A69B2663}" type="parTrans" cxnId="{BA59E4A2-D7CA-46FC-B818-D929BF38BC25}">
      <dgm:prSet/>
      <dgm:spPr/>
      <dgm:t>
        <a:bodyPr/>
        <a:lstStyle/>
        <a:p>
          <a:endParaRPr lang="es-CO" sz="4000"/>
        </a:p>
      </dgm:t>
    </dgm:pt>
    <dgm:pt modelId="{F7E1E999-0195-4280-94DC-6BCA416C382F}" type="sibTrans" cxnId="{BA59E4A2-D7CA-46FC-B818-D929BF38BC25}">
      <dgm:prSet/>
      <dgm:spPr/>
      <dgm:t>
        <a:bodyPr/>
        <a:lstStyle/>
        <a:p>
          <a:endParaRPr lang="es-CO" sz="4000"/>
        </a:p>
      </dgm:t>
    </dgm:pt>
    <dgm:pt modelId="{67ACB56C-E88A-45FA-B86C-13A82B05023D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Género</a:t>
          </a:r>
        </a:p>
      </dgm:t>
    </dgm:pt>
    <dgm:pt modelId="{5891C469-2266-48C8-AADA-DA2AACE75C75}" type="parTrans" cxnId="{EFAFAF96-C67F-4EF0-A5C9-99AA72ED33C7}">
      <dgm:prSet/>
      <dgm:spPr/>
      <dgm:t>
        <a:bodyPr/>
        <a:lstStyle/>
        <a:p>
          <a:endParaRPr lang="es-CO" sz="4000"/>
        </a:p>
      </dgm:t>
    </dgm:pt>
    <dgm:pt modelId="{2D3E7911-EC06-4112-9EC5-A31F61D01B75}" type="sibTrans" cxnId="{EFAFAF96-C67F-4EF0-A5C9-99AA72ED33C7}">
      <dgm:prSet/>
      <dgm:spPr/>
      <dgm:t>
        <a:bodyPr/>
        <a:lstStyle/>
        <a:p>
          <a:endParaRPr lang="es-CO" sz="4000"/>
        </a:p>
      </dgm:t>
    </dgm:pt>
    <dgm:pt modelId="{28389FC3-A8BE-4616-AF74-05F3FB86D1B7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Participación efevtiva</a:t>
          </a:r>
        </a:p>
      </dgm:t>
    </dgm:pt>
    <dgm:pt modelId="{692ED76B-71F5-4126-8943-F03733611613}" type="parTrans" cxnId="{179B5E34-AD86-44A2-B72F-B3296E73C0DC}">
      <dgm:prSet/>
      <dgm:spPr/>
      <dgm:t>
        <a:bodyPr/>
        <a:lstStyle/>
        <a:p>
          <a:endParaRPr lang="es-CO" sz="4000"/>
        </a:p>
      </dgm:t>
    </dgm:pt>
    <dgm:pt modelId="{ABED8A4F-D421-4BF5-9465-6FADC2DD9025}" type="sibTrans" cxnId="{179B5E34-AD86-44A2-B72F-B3296E73C0DC}">
      <dgm:prSet/>
      <dgm:spPr/>
      <dgm:t>
        <a:bodyPr/>
        <a:lstStyle/>
        <a:p>
          <a:endParaRPr lang="es-CO" sz="4000"/>
        </a:p>
      </dgm:t>
    </dgm:pt>
    <dgm:pt modelId="{D3298283-D700-4EEC-93D3-A30F1049944B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Gestión socioambiental</a:t>
          </a:r>
          <a:endParaRPr lang="es-CO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1CAE74-FA1A-4276-BB76-4990060136F9}" type="parTrans" cxnId="{CC522196-A5AA-4F4B-A72F-D84AC5CF29C1}">
      <dgm:prSet/>
      <dgm:spPr/>
      <dgm:t>
        <a:bodyPr/>
        <a:lstStyle/>
        <a:p>
          <a:endParaRPr lang="es-CO" sz="4000"/>
        </a:p>
      </dgm:t>
    </dgm:pt>
    <dgm:pt modelId="{A8C890E6-7742-4924-A322-181EB4EF87FE}" type="sibTrans" cxnId="{CC522196-A5AA-4F4B-A72F-D84AC5CF29C1}">
      <dgm:prSet/>
      <dgm:spPr/>
      <dgm:t>
        <a:bodyPr/>
        <a:lstStyle/>
        <a:p>
          <a:endParaRPr lang="es-CO" sz="4000"/>
        </a:p>
      </dgm:t>
    </dgm:pt>
    <dgm:pt modelId="{1F675633-6385-49ED-8A56-EE0012DFB3B8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Divulgación de la información</a:t>
          </a:r>
        </a:p>
      </dgm:t>
    </dgm:pt>
    <dgm:pt modelId="{5A1DD2D3-B979-443A-AECD-C76E7E13CC83}" type="parTrans" cxnId="{F4A8AAD2-4884-437B-84FB-6A910C4FDB0A}">
      <dgm:prSet/>
      <dgm:spPr/>
      <dgm:t>
        <a:bodyPr/>
        <a:lstStyle/>
        <a:p>
          <a:endParaRPr lang="es-CO" sz="4000"/>
        </a:p>
      </dgm:t>
    </dgm:pt>
    <dgm:pt modelId="{1A3DE729-7F1D-4663-B5F4-6DE1661F3263}" type="sibTrans" cxnId="{F4A8AAD2-4884-437B-84FB-6A910C4FDB0A}">
      <dgm:prSet/>
      <dgm:spPr/>
      <dgm:t>
        <a:bodyPr/>
        <a:lstStyle/>
        <a:p>
          <a:endParaRPr lang="es-CO" sz="4000"/>
        </a:p>
      </dgm:t>
    </dgm:pt>
    <dgm:pt modelId="{ED162CCA-EDD6-434E-9691-D1A57138E13A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Linea base </a:t>
          </a:r>
        </a:p>
      </dgm:t>
    </dgm:pt>
    <dgm:pt modelId="{C35A0747-9AD6-40D2-9C8D-2C8A3BE6B753}" type="parTrans" cxnId="{6310FB5E-E3FE-47D3-8D5B-99B032509B0F}">
      <dgm:prSet/>
      <dgm:spPr/>
      <dgm:t>
        <a:bodyPr/>
        <a:lstStyle/>
        <a:p>
          <a:endParaRPr lang="es-CO" sz="4000"/>
        </a:p>
      </dgm:t>
    </dgm:pt>
    <dgm:pt modelId="{D4D8AD2B-A9D6-42D7-AFAF-BB8081CA1B6D}" type="sibTrans" cxnId="{6310FB5E-E3FE-47D3-8D5B-99B032509B0F}">
      <dgm:prSet/>
      <dgm:spPr/>
      <dgm:t>
        <a:bodyPr/>
        <a:lstStyle/>
        <a:p>
          <a:endParaRPr lang="es-CO" sz="4000"/>
        </a:p>
      </dgm:t>
    </dgm:pt>
    <dgm:pt modelId="{6508FBCB-E750-455D-A7C0-2463625C22A7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Impactos</a:t>
          </a:r>
        </a:p>
      </dgm:t>
    </dgm:pt>
    <dgm:pt modelId="{C7B0A5DF-6D56-479A-9737-A79B95E1C65A}" type="parTrans" cxnId="{7F543084-8F34-4033-A261-72372C89687B}">
      <dgm:prSet/>
      <dgm:spPr/>
      <dgm:t>
        <a:bodyPr/>
        <a:lstStyle/>
        <a:p>
          <a:endParaRPr lang="es-CO" sz="4000"/>
        </a:p>
      </dgm:t>
    </dgm:pt>
    <dgm:pt modelId="{4C3069C7-3D77-4D15-B0E1-97A81AED6863}" type="sibTrans" cxnId="{7F543084-8F34-4033-A261-72372C89687B}">
      <dgm:prSet/>
      <dgm:spPr/>
      <dgm:t>
        <a:bodyPr/>
        <a:lstStyle/>
        <a:p>
          <a:endParaRPr lang="es-CO" sz="4000"/>
        </a:p>
      </dgm:t>
    </dgm:pt>
    <dgm:pt modelId="{875EF007-048A-4745-96E4-132715834B65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Medidas de manejo</a:t>
          </a:r>
        </a:p>
      </dgm:t>
    </dgm:pt>
    <dgm:pt modelId="{0645AE01-CA89-4B56-9B9F-4A37E223F0C3}" type="parTrans" cxnId="{27A7042B-29F2-45D1-B37F-20EFC97FFB29}">
      <dgm:prSet/>
      <dgm:spPr/>
      <dgm:t>
        <a:bodyPr/>
        <a:lstStyle/>
        <a:p>
          <a:endParaRPr lang="es-CO" sz="4000"/>
        </a:p>
      </dgm:t>
    </dgm:pt>
    <dgm:pt modelId="{BEE0EDD2-A11E-4BD6-9E8E-5774FEDA2B53}" type="sibTrans" cxnId="{27A7042B-29F2-45D1-B37F-20EFC97FFB29}">
      <dgm:prSet/>
      <dgm:spPr/>
      <dgm:t>
        <a:bodyPr/>
        <a:lstStyle/>
        <a:p>
          <a:endParaRPr lang="es-CO" sz="4000"/>
        </a:p>
      </dgm:t>
    </dgm:pt>
    <dgm:pt modelId="{1BFCC084-1731-4597-965C-2D046D234EBB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Diálogo y la construcción colectiva</a:t>
          </a:r>
        </a:p>
      </dgm:t>
    </dgm:pt>
    <dgm:pt modelId="{4B2106A5-2530-419B-A6B1-8D22A72E2177}" type="parTrans" cxnId="{82E1011E-F332-4E7F-A02B-1322B5EA1557}">
      <dgm:prSet/>
      <dgm:spPr/>
      <dgm:t>
        <a:bodyPr/>
        <a:lstStyle/>
        <a:p>
          <a:endParaRPr lang="es-CO" sz="4000"/>
        </a:p>
      </dgm:t>
    </dgm:pt>
    <dgm:pt modelId="{3333D736-5E68-433A-93E8-B31A58D5D313}" type="sibTrans" cxnId="{82E1011E-F332-4E7F-A02B-1322B5EA1557}">
      <dgm:prSet/>
      <dgm:spPr/>
      <dgm:t>
        <a:bodyPr/>
        <a:lstStyle/>
        <a:p>
          <a:endParaRPr lang="es-CO" sz="4000"/>
        </a:p>
      </dgm:t>
    </dgm:pt>
    <dgm:pt modelId="{7BB35D6A-8F4D-4626-9758-33E331846D1E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Transparencia</a:t>
          </a:r>
        </a:p>
      </dgm:t>
    </dgm:pt>
    <dgm:pt modelId="{F935109D-0C9F-4D36-8050-8840BF150DE7}" type="parTrans" cxnId="{C822FDF7-A36B-4A31-9ABD-D27812EC3247}">
      <dgm:prSet/>
      <dgm:spPr/>
      <dgm:t>
        <a:bodyPr/>
        <a:lstStyle/>
        <a:p>
          <a:endParaRPr lang="es-CO" sz="4000"/>
        </a:p>
      </dgm:t>
    </dgm:pt>
    <dgm:pt modelId="{E8422F49-BE4F-495A-B9D1-9EB6B0DA2373}" type="sibTrans" cxnId="{C822FDF7-A36B-4A31-9ABD-D27812EC3247}">
      <dgm:prSet/>
      <dgm:spPr/>
      <dgm:t>
        <a:bodyPr/>
        <a:lstStyle/>
        <a:p>
          <a:endParaRPr lang="es-CO" sz="4000"/>
        </a:p>
      </dgm:t>
    </dgm:pt>
    <dgm:pt modelId="{E4BA6698-3FC2-499F-B9C9-749DD081A9DF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Debida diliegencia</a:t>
          </a:r>
        </a:p>
      </dgm:t>
    </dgm:pt>
    <dgm:pt modelId="{57058BC4-2FDC-4FCE-B129-940F4A18FF8E}" type="parTrans" cxnId="{FB066095-5808-494E-8B0B-87C882B76E11}">
      <dgm:prSet/>
      <dgm:spPr/>
      <dgm:t>
        <a:bodyPr/>
        <a:lstStyle/>
        <a:p>
          <a:endParaRPr lang="es-CO" sz="4000"/>
        </a:p>
      </dgm:t>
    </dgm:pt>
    <dgm:pt modelId="{451FAF45-352F-418A-82EF-A9D9BBE93431}" type="sibTrans" cxnId="{FB066095-5808-494E-8B0B-87C882B76E11}">
      <dgm:prSet/>
      <dgm:spPr/>
      <dgm:t>
        <a:bodyPr/>
        <a:lstStyle/>
        <a:p>
          <a:endParaRPr lang="es-CO" sz="4000"/>
        </a:p>
      </dgm:t>
    </dgm:pt>
    <dgm:pt modelId="{84258E88-3772-4932-8F00-1F1540994F6B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Identificación de actores</a:t>
          </a:r>
        </a:p>
      </dgm:t>
    </dgm:pt>
    <dgm:pt modelId="{75208ECE-EAE8-45EF-A967-284772076325}" type="parTrans" cxnId="{62EA5D08-9E4B-4019-B120-6D84CB3D036D}">
      <dgm:prSet/>
      <dgm:spPr/>
      <dgm:t>
        <a:bodyPr/>
        <a:lstStyle/>
        <a:p>
          <a:endParaRPr lang="es-CO" sz="4000"/>
        </a:p>
      </dgm:t>
    </dgm:pt>
    <dgm:pt modelId="{45336F30-5600-4B56-A0D1-BC57F5D75A4E}" type="sibTrans" cxnId="{62EA5D08-9E4B-4019-B120-6D84CB3D036D}">
      <dgm:prSet/>
      <dgm:spPr/>
      <dgm:t>
        <a:bodyPr/>
        <a:lstStyle/>
        <a:p>
          <a:endParaRPr lang="es-CO" sz="4000"/>
        </a:p>
      </dgm:t>
    </dgm:pt>
    <dgm:pt modelId="{A7E39DF4-5E81-4905-9A85-D595FEB389C0}">
      <dgm:prSet phldrT="[Texto]" custT="1"/>
      <dgm:spPr/>
      <dgm:t>
        <a:bodyPr/>
        <a:lstStyle/>
        <a:p>
          <a:r>
            <a:rPr lang="es-CO" sz="1400">
              <a:latin typeface="Arial" panose="020B0604020202020204" pitchFamily="34" charset="0"/>
              <a:cs typeface="Arial" panose="020B0604020202020204" pitchFamily="34" charset="0"/>
            </a:rPr>
            <a:t>Seguimiento y monitoreo</a:t>
          </a:r>
        </a:p>
      </dgm:t>
    </dgm:pt>
    <dgm:pt modelId="{9E254F21-0B3C-4BA8-9626-24E1273880E8}" type="parTrans" cxnId="{5020D3DE-814F-4FEF-93FB-C0D8285C768A}">
      <dgm:prSet/>
      <dgm:spPr/>
      <dgm:t>
        <a:bodyPr/>
        <a:lstStyle/>
        <a:p>
          <a:endParaRPr lang="es-CO" sz="4000"/>
        </a:p>
      </dgm:t>
    </dgm:pt>
    <dgm:pt modelId="{71B59F7B-21E3-43DB-9842-684137593CBD}" type="sibTrans" cxnId="{5020D3DE-814F-4FEF-93FB-C0D8285C768A}">
      <dgm:prSet/>
      <dgm:spPr/>
      <dgm:t>
        <a:bodyPr/>
        <a:lstStyle/>
        <a:p>
          <a:endParaRPr lang="es-CO" sz="4000"/>
        </a:p>
      </dgm:t>
    </dgm:pt>
    <dgm:pt modelId="{225ED177-097E-4157-A65F-3DACECB52FEA}" type="pres">
      <dgm:prSet presAssocID="{0C319D7B-FB22-45E0-B913-CA500426C3B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7F8C74E8-9621-4347-A7E0-0FB7A8472591}" type="pres">
      <dgm:prSet presAssocID="{3C8886F2-8977-4E98-A898-234CBF4CC57B}" presName="horFlow" presStyleCnt="0"/>
      <dgm:spPr/>
    </dgm:pt>
    <dgm:pt modelId="{553CFE84-5719-486D-BA09-2BA118976411}" type="pres">
      <dgm:prSet presAssocID="{3C8886F2-8977-4E98-A898-234CBF4CC57B}" presName="bigChev" presStyleLbl="node1" presStyleIdx="0" presStyleCnt="5" custScaleX="183219" custScaleY="172858"/>
      <dgm:spPr/>
      <dgm:t>
        <a:bodyPr/>
        <a:lstStyle/>
        <a:p>
          <a:endParaRPr lang="es-CO"/>
        </a:p>
      </dgm:t>
    </dgm:pt>
    <dgm:pt modelId="{DC52490C-1470-4B2D-B3F3-AFC3F4066F1C}" type="pres">
      <dgm:prSet presAssocID="{C35A0747-9AD6-40D2-9C8D-2C8A3BE6B753}" presName="parTrans" presStyleCnt="0"/>
      <dgm:spPr/>
    </dgm:pt>
    <dgm:pt modelId="{502B68E2-C8F3-4792-B044-272787A5F768}" type="pres">
      <dgm:prSet presAssocID="{ED162CCA-EDD6-434E-9691-D1A57138E13A}" presName="node" presStyleLbl="alignAccFollowNode1" presStyleIdx="0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60527A9-040F-486D-8497-6476981CCA95}" type="pres">
      <dgm:prSet presAssocID="{D4D8AD2B-A9D6-42D7-AFAF-BB8081CA1B6D}" presName="sibTrans" presStyleCnt="0"/>
      <dgm:spPr/>
    </dgm:pt>
    <dgm:pt modelId="{0E646D87-0EE6-4E2A-AE1A-3B414FC5AFC5}" type="pres">
      <dgm:prSet presAssocID="{6508FBCB-E750-455D-A7C0-2463625C22A7}" presName="node" presStyleLbl="alignAccFollowNode1" presStyleIdx="1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4E884D5-6463-46BB-B22B-C02923742148}" type="pres">
      <dgm:prSet presAssocID="{4C3069C7-3D77-4D15-B0E1-97A81AED6863}" presName="sibTrans" presStyleCnt="0"/>
      <dgm:spPr/>
    </dgm:pt>
    <dgm:pt modelId="{BF9ABDAD-109A-4AC5-94AF-F0A124B816D4}" type="pres">
      <dgm:prSet presAssocID="{875EF007-048A-4745-96E4-132715834B65}" presName="node" presStyleLbl="alignAccFollowNode1" presStyleIdx="2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5D2003-615B-4AF0-A205-3207CE188CA5}" type="pres">
      <dgm:prSet presAssocID="{BEE0EDD2-A11E-4BD6-9E8E-5774FEDA2B53}" presName="sibTrans" presStyleCnt="0"/>
      <dgm:spPr/>
    </dgm:pt>
    <dgm:pt modelId="{303A0BDD-57BA-4F2A-B13B-2C34CA811D11}" type="pres">
      <dgm:prSet presAssocID="{A7E39DF4-5E81-4905-9A85-D595FEB389C0}" presName="node" presStyleLbl="alignAccFollowNode1" presStyleIdx="3" presStyleCnt="14" custScaleX="198294" custScaleY="18676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C7EEF9-A04D-4BC8-85DC-29363D6C862D}" type="pres">
      <dgm:prSet presAssocID="{3C8886F2-8977-4E98-A898-234CBF4CC57B}" presName="vSp" presStyleCnt="0"/>
      <dgm:spPr/>
    </dgm:pt>
    <dgm:pt modelId="{A28872FA-0CE2-4FB3-844C-9A5C19508D17}" type="pres">
      <dgm:prSet presAssocID="{28389FC3-A8BE-4616-AF74-05F3FB86D1B7}" presName="horFlow" presStyleCnt="0"/>
      <dgm:spPr/>
    </dgm:pt>
    <dgm:pt modelId="{83F3E78E-E306-45C4-9724-75E4090F3755}" type="pres">
      <dgm:prSet presAssocID="{28389FC3-A8BE-4616-AF74-05F3FB86D1B7}" presName="bigChev" presStyleLbl="node1" presStyleIdx="1" presStyleCnt="5" custScaleX="183219" custScaleY="172858"/>
      <dgm:spPr/>
      <dgm:t>
        <a:bodyPr/>
        <a:lstStyle/>
        <a:p>
          <a:endParaRPr lang="es-CO"/>
        </a:p>
      </dgm:t>
    </dgm:pt>
    <dgm:pt modelId="{81EF7970-68EC-43D2-8726-188AAD9E6882}" type="pres">
      <dgm:prSet presAssocID="{75208ECE-EAE8-45EF-A967-284772076325}" presName="parTrans" presStyleCnt="0"/>
      <dgm:spPr/>
    </dgm:pt>
    <dgm:pt modelId="{40A6A0E5-11E4-45B5-A96C-C65A4DA8D2F7}" type="pres">
      <dgm:prSet presAssocID="{84258E88-3772-4932-8F00-1F1540994F6B}" presName="node" presStyleLbl="alignAccFollowNode1" presStyleIdx="4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F2743F3-AADA-458C-BA4D-798BD91456EE}" type="pres">
      <dgm:prSet presAssocID="{45336F30-5600-4B56-A0D1-BC57F5D75A4E}" presName="sibTrans" presStyleCnt="0"/>
      <dgm:spPr/>
    </dgm:pt>
    <dgm:pt modelId="{56013B9C-AE5B-43D4-A991-030C6E761A95}" type="pres">
      <dgm:prSet presAssocID="{09E56A85-8773-41F4-AB16-0B6CE234B138}" presName="node" presStyleLbl="alignAccFollowNode1" presStyleIdx="5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10BE035-3C09-414E-A94F-B5AEA2B16685}" type="pres">
      <dgm:prSet presAssocID="{9B547639-CB4C-488E-86A2-28FAD43038E0}" presName="sibTrans" presStyleCnt="0"/>
      <dgm:spPr/>
    </dgm:pt>
    <dgm:pt modelId="{68A86970-EC28-4252-8FC5-93E4A63C8332}" type="pres">
      <dgm:prSet presAssocID="{1BFCC084-1731-4597-965C-2D046D234EBB}" presName="node" presStyleLbl="alignAccFollowNode1" presStyleIdx="6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77F321D-1E87-4A3F-95CC-FDA64D8B5664}" type="pres">
      <dgm:prSet presAssocID="{28389FC3-A8BE-4616-AF74-05F3FB86D1B7}" presName="vSp" presStyleCnt="0"/>
      <dgm:spPr/>
    </dgm:pt>
    <dgm:pt modelId="{414B2367-B293-424B-99B7-437F650C8920}" type="pres">
      <dgm:prSet presAssocID="{29E295A3-2E88-4B0F-8226-67EFDE753153}" presName="horFlow" presStyleCnt="0"/>
      <dgm:spPr/>
    </dgm:pt>
    <dgm:pt modelId="{DA4FD9CE-1B00-4392-9F79-2DB729CF3EF8}" type="pres">
      <dgm:prSet presAssocID="{29E295A3-2E88-4B0F-8226-67EFDE753153}" presName="bigChev" presStyleLbl="node1" presStyleIdx="2" presStyleCnt="5" custScaleX="183219" custScaleY="172858"/>
      <dgm:spPr/>
      <dgm:t>
        <a:bodyPr/>
        <a:lstStyle/>
        <a:p>
          <a:endParaRPr lang="es-CO"/>
        </a:p>
      </dgm:t>
    </dgm:pt>
    <dgm:pt modelId="{34F7488B-0210-4F2E-8CCE-92D5DED90410}" type="pres">
      <dgm:prSet presAssocID="{5A1DD2D3-B979-443A-AECD-C76E7E13CC83}" presName="parTrans" presStyleCnt="0"/>
      <dgm:spPr/>
    </dgm:pt>
    <dgm:pt modelId="{990B5CBB-766B-47A2-A5D7-78CC66A3E26F}" type="pres">
      <dgm:prSet presAssocID="{1F675633-6385-49ED-8A56-EE0012DFB3B8}" presName="node" presStyleLbl="alignAccFollowNode1" presStyleIdx="7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256DA88-FD91-4405-8636-8892D840387C}" type="pres">
      <dgm:prSet presAssocID="{29E295A3-2E88-4B0F-8226-67EFDE753153}" presName="vSp" presStyleCnt="0"/>
      <dgm:spPr/>
    </dgm:pt>
    <dgm:pt modelId="{2EBF808D-A535-444F-B92C-A84552762985}" type="pres">
      <dgm:prSet presAssocID="{D3298283-D700-4EEC-93D3-A30F1049944B}" presName="horFlow" presStyleCnt="0"/>
      <dgm:spPr/>
    </dgm:pt>
    <dgm:pt modelId="{70FA7EE9-E5F8-4368-8146-CAC11E20E833}" type="pres">
      <dgm:prSet presAssocID="{D3298283-D700-4EEC-93D3-A30F1049944B}" presName="bigChev" presStyleLbl="node1" presStyleIdx="3" presStyleCnt="5" custScaleX="183219" custScaleY="172858"/>
      <dgm:spPr/>
      <dgm:t>
        <a:bodyPr/>
        <a:lstStyle/>
        <a:p>
          <a:endParaRPr lang="es-CO"/>
        </a:p>
      </dgm:t>
    </dgm:pt>
    <dgm:pt modelId="{64A95679-F305-48C6-8EE3-F6C488E1B65D}" type="pres">
      <dgm:prSet presAssocID="{46E69383-CCC0-4DF3-9C0E-9D0E2C573172}" presName="parTrans" presStyleCnt="0"/>
      <dgm:spPr/>
    </dgm:pt>
    <dgm:pt modelId="{5CE8A583-5A20-4AE3-89CF-16D9578C972C}" type="pres">
      <dgm:prSet presAssocID="{08E881CD-CB02-45F1-908D-FE05177B828A}" presName="node" presStyleLbl="alignAccFollowNode1" presStyleIdx="8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D169034-7109-48B7-8AB0-FFB5F053A806}" type="pres">
      <dgm:prSet presAssocID="{A22A7A76-532E-4F09-A7E4-E08F8EC24447}" presName="sibTrans" presStyleCnt="0"/>
      <dgm:spPr/>
    </dgm:pt>
    <dgm:pt modelId="{2DBB3ACC-1CB9-4C59-83B7-C0C27EF2E1CD}" type="pres">
      <dgm:prSet presAssocID="{5F414AA3-FD90-4264-9538-61D49F2F0042}" presName="node" presStyleLbl="alignAccFollowNode1" presStyleIdx="9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D7EECE-E99A-4170-B23B-76A79E8E806C}" type="pres">
      <dgm:prSet presAssocID="{D3298283-D700-4EEC-93D3-A30F1049944B}" presName="vSp" presStyleCnt="0"/>
      <dgm:spPr/>
    </dgm:pt>
    <dgm:pt modelId="{084371FA-FE06-4CD6-88A6-8EF97AB7401B}" type="pres">
      <dgm:prSet presAssocID="{EF510E12-F7A1-4A39-A5D6-D4088689C89B}" presName="horFlow" presStyleCnt="0"/>
      <dgm:spPr/>
    </dgm:pt>
    <dgm:pt modelId="{DD9539C2-24B7-4FC5-B272-5B11EF72CB98}" type="pres">
      <dgm:prSet presAssocID="{EF510E12-F7A1-4A39-A5D6-D4088689C89B}" presName="bigChev" presStyleLbl="node1" presStyleIdx="4" presStyleCnt="5" custScaleX="183219" custScaleY="172858"/>
      <dgm:spPr/>
      <dgm:t>
        <a:bodyPr/>
        <a:lstStyle/>
        <a:p>
          <a:endParaRPr lang="es-CO"/>
        </a:p>
      </dgm:t>
    </dgm:pt>
    <dgm:pt modelId="{3284A209-9876-46C3-BB65-7E67A91B9ADC}" type="pres">
      <dgm:prSet presAssocID="{57058BC4-2FDC-4FCE-B129-940F4A18FF8E}" presName="parTrans" presStyleCnt="0"/>
      <dgm:spPr/>
    </dgm:pt>
    <dgm:pt modelId="{CE16535B-BB86-44A9-8114-3BE138B0198B}" type="pres">
      <dgm:prSet presAssocID="{E4BA6698-3FC2-499F-B9C9-749DD081A9DF}" presName="node" presStyleLbl="alignAccFollowNode1" presStyleIdx="10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60857F6-F921-4F2A-8098-B0A826E2329C}" type="pres">
      <dgm:prSet presAssocID="{451FAF45-352F-418A-82EF-A9D9BBE93431}" presName="sibTrans" presStyleCnt="0"/>
      <dgm:spPr/>
    </dgm:pt>
    <dgm:pt modelId="{69EE6D7B-3C34-4333-B6B8-E70117F5C542}" type="pres">
      <dgm:prSet presAssocID="{084C8C03-5235-4122-B93B-2A8E05F5F9AC}" presName="node" presStyleLbl="alignAccFollowNode1" presStyleIdx="11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7E6D726-27EA-4FD4-89CA-CD1BFCC72AD5}" type="pres">
      <dgm:prSet presAssocID="{F7E1E999-0195-4280-94DC-6BCA416C382F}" presName="sibTrans" presStyleCnt="0"/>
      <dgm:spPr/>
    </dgm:pt>
    <dgm:pt modelId="{2D658886-9D10-43A7-AE70-788F0F78D329}" type="pres">
      <dgm:prSet presAssocID="{67ACB56C-E88A-45FA-B86C-13A82B05023D}" presName="node" presStyleLbl="alignAccFollowNode1" presStyleIdx="12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6A1A64C-8D9D-438E-B156-ADB434B51B0F}" type="pres">
      <dgm:prSet presAssocID="{2D3E7911-EC06-4112-9EC5-A31F61D01B75}" presName="sibTrans" presStyleCnt="0"/>
      <dgm:spPr/>
    </dgm:pt>
    <dgm:pt modelId="{108C549B-7EBD-4BA3-B487-FF37E1B3E686}" type="pres">
      <dgm:prSet presAssocID="{7BB35D6A-8F4D-4626-9758-33E331846D1E}" presName="node" presStyleLbl="alignAccFollowNode1" presStyleIdx="13" presStyleCnt="14" custScaleX="183219" custScaleY="1728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B066095-5808-494E-8B0B-87C882B76E11}" srcId="{EF510E12-F7A1-4A39-A5D6-D4088689C89B}" destId="{E4BA6698-3FC2-499F-B9C9-749DD081A9DF}" srcOrd="0" destOrd="0" parTransId="{57058BC4-2FDC-4FCE-B129-940F4A18FF8E}" sibTransId="{451FAF45-352F-418A-82EF-A9D9BBE93431}"/>
    <dgm:cxn modelId="{B502D1D1-B857-4A05-B479-F4AC8601A7D6}" type="presOf" srcId="{D3298283-D700-4EEC-93D3-A30F1049944B}" destId="{70FA7EE9-E5F8-4368-8146-CAC11E20E833}" srcOrd="0" destOrd="0" presId="urn:microsoft.com/office/officeart/2005/8/layout/lProcess3"/>
    <dgm:cxn modelId="{8FC3FDBB-7DE7-41D7-9C2C-78BA1C675F81}" srcId="{0C319D7B-FB22-45E0-B913-CA500426C3BA}" destId="{3C8886F2-8977-4E98-A898-234CBF4CC57B}" srcOrd="0" destOrd="0" parTransId="{B954B043-803A-4443-BE71-5FA3086F35E4}" sibTransId="{FD3C50E4-1181-4321-935D-D600546784DA}"/>
    <dgm:cxn modelId="{7F543084-8F34-4033-A261-72372C89687B}" srcId="{3C8886F2-8977-4E98-A898-234CBF4CC57B}" destId="{6508FBCB-E750-455D-A7C0-2463625C22A7}" srcOrd="1" destOrd="0" parTransId="{C7B0A5DF-6D56-479A-9737-A79B95E1C65A}" sibTransId="{4C3069C7-3D77-4D15-B0E1-97A81AED6863}"/>
    <dgm:cxn modelId="{2EDEEDD3-E38E-4AE8-A0AC-8AC86222219F}" type="presOf" srcId="{3C8886F2-8977-4E98-A898-234CBF4CC57B}" destId="{553CFE84-5719-486D-BA09-2BA118976411}" srcOrd="0" destOrd="0" presId="urn:microsoft.com/office/officeart/2005/8/layout/lProcess3"/>
    <dgm:cxn modelId="{51573114-007E-483A-A556-ADDE993C05D7}" type="presOf" srcId="{08E881CD-CB02-45F1-908D-FE05177B828A}" destId="{5CE8A583-5A20-4AE3-89CF-16D9578C972C}" srcOrd="0" destOrd="0" presId="urn:microsoft.com/office/officeart/2005/8/layout/lProcess3"/>
    <dgm:cxn modelId="{27A7042B-29F2-45D1-B37F-20EFC97FFB29}" srcId="{3C8886F2-8977-4E98-A898-234CBF4CC57B}" destId="{875EF007-048A-4745-96E4-132715834B65}" srcOrd="2" destOrd="0" parTransId="{0645AE01-CA89-4B56-9B9F-4A37E223F0C3}" sibTransId="{BEE0EDD2-A11E-4BD6-9E8E-5774FEDA2B53}"/>
    <dgm:cxn modelId="{992C7B41-110E-4A3A-90FA-547800607873}" srcId="{D3298283-D700-4EEC-93D3-A30F1049944B}" destId="{08E881CD-CB02-45F1-908D-FE05177B828A}" srcOrd="0" destOrd="0" parTransId="{46E69383-CCC0-4DF3-9C0E-9D0E2C573172}" sibTransId="{A22A7A76-532E-4F09-A7E4-E08F8EC24447}"/>
    <dgm:cxn modelId="{9166656F-17A3-4881-B51B-001DEC15CE3C}" type="presOf" srcId="{09E56A85-8773-41F4-AB16-0B6CE234B138}" destId="{56013B9C-AE5B-43D4-A991-030C6E761A95}" srcOrd="0" destOrd="0" presId="urn:microsoft.com/office/officeart/2005/8/layout/lProcess3"/>
    <dgm:cxn modelId="{76F95C69-C5F7-4099-988D-4F250E722E24}" type="presOf" srcId="{7BB35D6A-8F4D-4626-9758-33E331846D1E}" destId="{108C549B-7EBD-4BA3-B487-FF37E1B3E686}" srcOrd="0" destOrd="0" presId="urn:microsoft.com/office/officeart/2005/8/layout/lProcess3"/>
    <dgm:cxn modelId="{DE579BDB-D18E-40EF-B2F3-35DCA2A1C24B}" type="presOf" srcId="{6508FBCB-E750-455D-A7C0-2463625C22A7}" destId="{0E646D87-0EE6-4E2A-AE1A-3B414FC5AFC5}" srcOrd="0" destOrd="0" presId="urn:microsoft.com/office/officeart/2005/8/layout/lProcess3"/>
    <dgm:cxn modelId="{60931CE0-7F52-4F83-9517-E14C322FD062}" srcId="{0C319D7B-FB22-45E0-B913-CA500426C3BA}" destId="{EF510E12-F7A1-4A39-A5D6-D4088689C89B}" srcOrd="4" destOrd="0" parTransId="{ADB3294E-14E4-47F6-B351-A2340C707EB6}" sibTransId="{C6B9E28D-5EA3-47B7-817A-856B506EC05E}"/>
    <dgm:cxn modelId="{BA59E4A2-D7CA-46FC-B818-D929BF38BC25}" srcId="{EF510E12-F7A1-4A39-A5D6-D4088689C89B}" destId="{084C8C03-5235-4122-B93B-2A8E05F5F9AC}" srcOrd="1" destOrd="0" parTransId="{6B3D0FEC-00A0-49A8-86BA-A3A7A69B2663}" sibTransId="{F7E1E999-0195-4280-94DC-6BCA416C382F}"/>
    <dgm:cxn modelId="{84479A15-C78C-4ACC-A38A-577CA7812166}" srcId="{0C319D7B-FB22-45E0-B913-CA500426C3BA}" destId="{29E295A3-2E88-4B0F-8226-67EFDE753153}" srcOrd="2" destOrd="0" parTransId="{FDF1ABC6-4F0F-4F5C-B635-16F3CFF9A56D}" sibTransId="{CD7D101B-41BF-4B5D-BC4D-A3AB4D91A9EE}"/>
    <dgm:cxn modelId="{53953718-226E-471C-B20B-B4B4F8D425D9}" srcId="{28389FC3-A8BE-4616-AF74-05F3FB86D1B7}" destId="{09E56A85-8773-41F4-AB16-0B6CE234B138}" srcOrd="1" destOrd="0" parTransId="{F481C47C-E65F-4B52-B12F-41521EEF9DE2}" sibTransId="{9B547639-CB4C-488E-86A2-28FAD43038E0}"/>
    <dgm:cxn modelId="{62EA5D08-9E4B-4019-B120-6D84CB3D036D}" srcId="{28389FC3-A8BE-4616-AF74-05F3FB86D1B7}" destId="{84258E88-3772-4932-8F00-1F1540994F6B}" srcOrd="0" destOrd="0" parTransId="{75208ECE-EAE8-45EF-A967-284772076325}" sibTransId="{45336F30-5600-4B56-A0D1-BC57F5D75A4E}"/>
    <dgm:cxn modelId="{3F07C35A-5424-43D7-B5E4-C9A7604975E4}" type="presOf" srcId="{A7E39DF4-5E81-4905-9A85-D595FEB389C0}" destId="{303A0BDD-57BA-4F2A-B13B-2C34CA811D11}" srcOrd="0" destOrd="0" presId="urn:microsoft.com/office/officeart/2005/8/layout/lProcess3"/>
    <dgm:cxn modelId="{179B5E34-AD86-44A2-B72F-B3296E73C0DC}" srcId="{0C319D7B-FB22-45E0-B913-CA500426C3BA}" destId="{28389FC3-A8BE-4616-AF74-05F3FB86D1B7}" srcOrd="1" destOrd="0" parTransId="{692ED76B-71F5-4126-8943-F03733611613}" sibTransId="{ABED8A4F-D421-4BF5-9465-6FADC2DD9025}"/>
    <dgm:cxn modelId="{82E1011E-F332-4E7F-A02B-1322B5EA1557}" srcId="{28389FC3-A8BE-4616-AF74-05F3FB86D1B7}" destId="{1BFCC084-1731-4597-965C-2D046D234EBB}" srcOrd="2" destOrd="0" parTransId="{4B2106A5-2530-419B-A6B1-8D22A72E2177}" sibTransId="{3333D736-5E68-433A-93E8-B31A58D5D313}"/>
    <dgm:cxn modelId="{26ECE21C-C949-4FC2-89F5-2ADA048A7B6A}" type="presOf" srcId="{0C319D7B-FB22-45E0-B913-CA500426C3BA}" destId="{225ED177-097E-4157-A65F-3DACECB52FEA}" srcOrd="0" destOrd="0" presId="urn:microsoft.com/office/officeart/2005/8/layout/lProcess3"/>
    <dgm:cxn modelId="{B6D23749-A403-47F6-9181-7F1D8D55E47A}" srcId="{D3298283-D700-4EEC-93D3-A30F1049944B}" destId="{5F414AA3-FD90-4264-9538-61D49F2F0042}" srcOrd="1" destOrd="0" parTransId="{C4E66CAF-B72E-4ADA-8D69-30427DEE06D4}" sibTransId="{DC1E8C10-D808-4278-9418-BD0D04DB0D47}"/>
    <dgm:cxn modelId="{4182C32E-8F2E-4DC2-87E5-09B006A599F4}" type="presOf" srcId="{5F414AA3-FD90-4264-9538-61D49F2F0042}" destId="{2DBB3ACC-1CB9-4C59-83B7-C0C27EF2E1CD}" srcOrd="0" destOrd="0" presId="urn:microsoft.com/office/officeart/2005/8/layout/lProcess3"/>
    <dgm:cxn modelId="{CC522196-A5AA-4F4B-A72F-D84AC5CF29C1}" srcId="{0C319D7B-FB22-45E0-B913-CA500426C3BA}" destId="{D3298283-D700-4EEC-93D3-A30F1049944B}" srcOrd="3" destOrd="0" parTransId="{AB1CAE74-FA1A-4276-BB76-4990060136F9}" sibTransId="{A8C890E6-7742-4924-A322-181EB4EF87FE}"/>
    <dgm:cxn modelId="{E871B173-5F23-4540-B0F8-AC649BAD7C55}" type="presOf" srcId="{084C8C03-5235-4122-B93B-2A8E05F5F9AC}" destId="{69EE6D7B-3C34-4333-B6B8-E70117F5C542}" srcOrd="0" destOrd="0" presId="urn:microsoft.com/office/officeart/2005/8/layout/lProcess3"/>
    <dgm:cxn modelId="{721657A5-46EC-40A7-9E52-07C9F68B9F4D}" type="presOf" srcId="{1F675633-6385-49ED-8A56-EE0012DFB3B8}" destId="{990B5CBB-766B-47A2-A5D7-78CC66A3E26F}" srcOrd="0" destOrd="0" presId="urn:microsoft.com/office/officeart/2005/8/layout/lProcess3"/>
    <dgm:cxn modelId="{299360DF-0CE8-4DF2-B951-EA0E65E60E13}" type="presOf" srcId="{84258E88-3772-4932-8F00-1F1540994F6B}" destId="{40A6A0E5-11E4-45B5-A96C-C65A4DA8D2F7}" srcOrd="0" destOrd="0" presId="urn:microsoft.com/office/officeart/2005/8/layout/lProcess3"/>
    <dgm:cxn modelId="{CD3A71A8-B5D5-4F64-B992-B7C14602CE7E}" type="presOf" srcId="{E4BA6698-3FC2-499F-B9C9-749DD081A9DF}" destId="{CE16535B-BB86-44A9-8114-3BE138B0198B}" srcOrd="0" destOrd="0" presId="urn:microsoft.com/office/officeart/2005/8/layout/lProcess3"/>
    <dgm:cxn modelId="{C822FDF7-A36B-4A31-9ABD-D27812EC3247}" srcId="{EF510E12-F7A1-4A39-A5D6-D4088689C89B}" destId="{7BB35D6A-8F4D-4626-9758-33E331846D1E}" srcOrd="3" destOrd="0" parTransId="{F935109D-0C9F-4D36-8050-8840BF150DE7}" sibTransId="{E8422F49-BE4F-495A-B9D1-9EB6B0DA2373}"/>
    <dgm:cxn modelId="{6310FB5E-E3FE-47D3-8D5B-99B032509B0F}" srcId="{3C8886F2-8977-4E98-A898-234CBF4CC57B}" destId="{ED162CCA-EDD6-434E-9691-D1A57138E13A}" srcOrd="0" destOrd="0" parTransId="{C35A0747-9AD6-40D2-9C8D-2C8A3BE6B753}" sibTransId="{D4D8AD2B-A9D6-42D7-AFAF-BB8081CA1B6D}"/>
    <dgm:cxn modelId="{EFAFAF96-C67F-4EF0-A5C9-99AA72ED33C7}" srcId="{EF510E12-F7A1-4A39-A5D6-D4088689C89B}" destId="{67ACB56C-E88A-45FA-B86C-13A82B05023D}" srcOrd="2" destOrd="0" parTransId="{5891C469-2266-48C8-AADA-DA2AACE75C75}" sibTransId="{2D3E7911-EC06-4112-9EC5-A31F61D01B75}"/>
    <dgm:cxn modelId="{989BFC60-428B-48A4-93B4-BC4323CB2757}" type="presOf" srcId="{28389FC3-A8BE-4616-AF74-05F3FB86D1B7}" destId="{83F3E78E-E306-45C4-9724-75E4090F3755}" srcOrd="0" destOrd="0" presId="urn:microsoft.com/office/officeart/2005/8/layout/lProcess3"/>
    <dgm:cxn modelId="{04DCFEA6-E016-45DC-A249-32BDCB216F4C}" type="presOf" srcId="{EF510E12-F7A1-4A39-A5D6-D4088689C89B}" destId="{DD9539C2-24B7-4FC5-B272-5B11EF72CB98}" srcOrd="0" destOrd="0" presId="urn:microsoft.com/office/officeart/2005/8/layout/lProcess3"/>
    <dgm:cxn modelId="{5020D3DE-814F-4FEF-93FB-C0D8285C768A}" srcId="{3C8886F2-8977-4E98-A898-234CBF4CC57B}" destId="{A7E39DF4-5E81-4905-9A85-D595FEB389C0}" srcOrd="3" destOrd="0" parTransId="{9E254F21-0B3C-4BA8-9626-24E1273880E8}" sibTransId="{71B59F7B-21E3-43DB-9842-684137593CBD}"/>
    <dgm:cxn modelId="{213CB029-16A8-4117-A4AD-9B134E49A7E6}" type="presOf" srcId="{29E295A3-2E88-4B0F-8226-67EFDE753153}" destId="{DA4FD9CE-1B00-4392-9F79-2DB729CF3EF8}" srcOrd="0" destOrd="0" presId="urn:microsoft.com/office/officeart/2005/8/layout/lProcess3"/>
    <dgm:cxn modelId="{F4A8AAD2-4884-437B-84FB-6A910C4FDB0A}" srcId="{29E295A3-2E88-4B0F-8226-67EFDE753153}" destId="{1F675633-6385-49ED-8A56-EE0012DFB3B8}" srcOrd="0" destOrd="0" parTransId="{5A1DD2D3-B979-443A-AECD-C76E7E13CC83}" sibTransId="{1A3DE729-7F1D-4663-B5F4-6DE1661F3263}"/>
    <dgm:cxn modelId="{D4D8E0FD-CA8D-4F5A-90A8-E3D543D18EEC}" type="presOf" srcId="{ED162CCA-EDD6-434E-9691-D1A57138E13A}" destId="{502B68E2-C8F3-4792-B044-272787A5F768}" srcOrd="0" destOrd="0" presId="urn:microsoft.com/office/officeart/2005/8/layout/lProcess3"/>
    <dgm:cxn modelId="{0FE8DB69-C4C2-4F7F-A0D3-E476F18B3D21}" type="presOf" srcId="{67ACB56C-E88A-45FA-B86C-13A82B05023D}" destId="{2D658886-9D10-43A7-AE70-788F0F78D329}" srcOrd="0" destOrd="0" presId="urn:microsoft.com/office/officeart/2005/8/layout/lProcess3"/>
    <dgm:cxn modelId="{180A5DED-AF7B-43A8-9714-4019FB66FF3E}" type="presOf" srcId="{1BFCC084-1731-4597-965C-2D046D234EBB}" destId="{68A86970-EC28-4252-8FC5-93E4A63C8332}" srcOrd="0" destOrd="0" presId="urn:microsoft.com/office/officeart/2005/8/layout/lProcess3"/>
    <dgm:cxn modelId="{E4E16D81-F46F-4E03-A697-E6E8706B2604}" type="presOf" srcId="{875EF007-048A-4745-96E4-132715834B65}" destId="{BF9ABDAD-109A-4AC5-94AF-F0A124B816D4}" srcOrd="0" destOrd="0" presId="urn:microsoft.com/office/officeart/2005/8/layout/lProcess3"/>
    <dgm:cxn modelId="{710F43DE-D4BA-4B85-9F06-A2C944961282}" type="presParOf" srcId="{225ED177-097E-4157-A65F-3DACECB52FEA}" destId="{7F8C74E8-9621-4347-A7E0-0FB7A8472591}" srcOrd="0" destOrd="0" presId="urn:microsoft.com/office/officeart/2005/8/layout/lProcess3"/>
    <dgm:cxn modelId="{EB0E2980-F55B-47EC-9CBA-57D13240D2BE}" type="presParOf" srcId="{7F8C74E8-9621-4347-A7E0-0FB7A8472591}" destId="{553CFE84-5719-486D-BA09-2BA118976411}" srcOrd="0" destOrd="0" presId="urn:microsoft.com/office/officeart/2005/8/layout/lProcess3"/>
    <dgm:cxn modelId="{C80455C6-EAD2-4443-B105-DA24987A2E31}" type="presParOf" srcId="{7F8C74E8-9621-4347-A7E0-0FB7A8472591}" destId="{DC52490C-1470-4B2D-B3F3-AFC3F4066F1C}" srcOrd="1" destOrd="0" presId="urn:microsoft.com/office/officeart/2005/8/layout/lProcess3"/>
    <dgm:cxn modelId="{EBA1A823-B1F0-4353-BFE8-B4E9F9E220DC}" type="presParOf" srcId="{7F8C74E8-9621-4347-A7E0-0FB7A8472591}" destId="{502B68E2-C8F3-4792-B044-272787A5F768}" srcOrd="2" destOrd="0" presId="urn:microsoft.com/office/officeart/2005/8/layout/lProcess3"/>
    <dgm:cxn modelId="{40D06006-5156-4991-B7EC-4EE209A6629D}" type="presParOf" srcId="{7F8C74E8-9621-4347-A7E0-0FB7A8472591}" destId="{860527A9-040F-486D-8497-6476981CCA95}" srcOrd="3" destOrd="0" presId="urn:microsoft.com/office/officeart/2005/8/layout/lProcess3"/>
    <dgm:cxn modelId="{8CEE95DE-D09D-42A4-8DF4-99254BE4EA73}" type="presParOf" srcId="{7F8C74E8-9621-4347-A7E0-0FB7A8472591}" destId="{0E646D87-0EE6-4E2A-AE1A-3B414FC5AFC5}" srcOrd="4" destOrd="0" presId="urn:microsoft.com/office/officeart/2005/8/layout/lProcess3"/>
    <dgm:cxn modelId="{EE4E59DC-D650-4A30-9261-1B38CFC49D77}" type="presParOf" srcId="{7F8C74E8-9621-4347-A7E0-0FB7A8472591}" destId="{B4E884D5-6463-46BB-B22B-C02923742148}" srcOrd="5" destOrd="0" presId="urn:microsoft.com/office/officeart/2005/8/layout/lProcess3"/>
    <dgm:cxn modelId="{9088180F-175D-47B5-AADE-2AB001378674}" type="presParOf" srcId="{7F8C74E8-9621-4347-A7E0-0FB7A8472591}" destId="{BF9ABDAD-109A-4AC5-94AF-F0A124B816D4}" srcOrd="6" destOrd="0" presId="urn:microsoft.com/office/officeart/2005/8/layout/lProcess3"/>
    <dgm:cxn modelId="{F6725459-901F-424A-AF3B-BD4FE514EB55}" type="presParOf" srcId="{7F8C74E8-9621-4347-A7E0-0FB7A8472591}" destId="{E25D2003-615B-4AF0-A205-3207CE188CA5}" srcOrd="7" destOrd="0" presId="urn:microsoft.com/office/officeart/2005/8/layout/lProcess3"/>
    <dgm:cxn modelId="{51E99F9F-90C8-493C-BD9C-9B992C352564}" type="presParOf" srcId="{7F8C74E8-9621-4347-A7E0-0FB7A8472591}" destId="{303A0BDD-57BA-4F2A-B13B-2C34CA811D11}" srcOrd="8" destOrd="0" presId="urn:microsoft.com/office/officeart/2005/8/layout/lProcess3"/>
    <dgm:cxn modelId="{6B70106A-8004-47EF-86F7-DC1D19801746}" type="presParOf" srcId="{225ED177-097E-4157-A65F-3DACECB52FEA}" destId="{DEC7EEF9-A04D-4BC8-85DC-29363D6C862D}" srcOrd="1" destOrd="0" presId="urn:microsoft.com/office/officeart/2005/8/layout/lProcess3"/>
    <dgm:cxn modelId="{8E657BC0-D1A0-4BC5-A400-D10C143D8BE6}" type="presParOf" srcId="{225ED177-097E-4157-A65F-3DACECB52FEA}" destId="{A28872FA-0CE2-4FB3-844C-9A5C19508D17}" srcOrd="2" destOrd="0" presId="urn:microsoft.com/office/officeart/2005/8/layout/lProcess3"/>
    <dgm:cxn modelId="{00352D01-2DA4-4019-88A8-269638191FFA}" type="presParOf" srcId="{A28872FA-0CE2-4FB3-844C-9A5C19508D17}" destId="{83F3E78E-E306-45C4-9724-75E4090F3755}" srcOrd="0" destOrd="0" presId="urn:microsoft.com/office/officeart/2005/8/layout/lProcess3"/>
    <dgm:cxn modelId="{5BE1BB61-5B8A-410D-8120-56F166A04D23}" type="presParOf" srcId="{A28872FA-0CE2-4FB3-844C-9A5C19508D17}" destId="{81EF7970-68EC-43D2-8726-188AAD9E6882}" srcOrd="1" destOrd="0" presId="urn:microsoft.com/office/officeart/2005/8/layout/lProcess3"/>
    <dgm:cxn modelId="{AD133770-AE8C-49B1-9B0E-0BB6C6FC2BAF}" type="presParOf" srcId="{A28872FA-0CE2-4FB3-844C-9A5C19508D17}" destId="{40A6A0E5-11E4-45B5-A96C-C65A4DA8D2F7}" srcOrd="2" destOrd="0" presId="urn:microsoft.com/office/officeart/2005/8/layout/lProcess3"/>
    <dgm:cxn modelId="{54CBF1E7-9A40-402F-ABE7-D25CE5DF91A9}" type="presParOf" srcId="{A28872FA-0CE2-4FB3-844C-9A5C19508D17}" destId="{4F2743F3-AADA-458C-BA4D-798BD91456EE}" srcOrd="3" destOrd="0" presId="urn:microsoft.com/office/officeart/2005/8/layout/lProcess3"/>
    <dgm:cxn modelId="{BEA13DE0-3670-43C2-8313-8ED05498555F}" type="presParOf" srcId="{A28872FA-0CE2-4FB3-844C-9A5C19508D17}" destId="{56013B9C-AE5B-43D4-A991-030C6E761A95}" srcOrd="4" destOrd="0" presId="urn:microsoft.com/office/officeart/2005/8/layout/lProcess3"/>
    <dgm:cxn modelId="{6C5953ED-CD18-4158-8A36-54497D7A2CD3}" type="presParOf" srcId="{A28872FA-0CE2-4FB3-844C-9A5C19508D17}" destId="{610BE035-3C09-414E-A94F-B5AEA2B16685}" srcOrd="5" destOrd="0" presId="urn:microsoft.com/office/officeart/2005/8/layout/lProcess3"/>
    <dgm:cxn modelId="{5ADB23CF-0118-474D-B52C-DDD44BC896EE}" type="presParOf" srcId="{A28872FA-0CE2-4FB3-844C-9A5C19508D17}" destId="{68A86970-EC28-4252-8FC5-93E4A63C8332}" srcOrd="6" destOrd="0" presId="urn:microsoft.com/office/officeart/2005/8/layout/lProcess3"/>
    <dgm:cxn modelId="{3D820900-0A71-4469-A1DF-A13DD22C78A1}" type="presParOf" srcId="{225ED177-097E-4157-A65F-3DACECB52FEA}" destId="{177F321D-1E87-4A3F-95CC-FDA64D8B5664}" srcOrd="3" destOrd="0" presId="urn:microsoft.com/office/officeart/2005/8/layout/lProcess3"/>
    <dgm:cxn modelId="{55914855-7C17-4711-9239-E7B19CE72867}" type="presParOf" srcId="{225ED177-097E-4157-A65F-3DACECB52FEA}" destId="{414B2367-B293-424B-99B7-437F650C8920}" srcOrd="4" destOrd="0" presId="urn:microsoft.com/office/officeart/2005/8/layout/lProcess3"/>
    <dgm:cxn modelId="{5F369D0E-3DA7-4B4D-895A-5608D14A9DFB}" type="presParOf" srcId="{414B2367-B293-424B-99B7-437F650C8920}" destId="{DA4FD9CE-1B00-4392-9F79-2DB729CF3EF8}" srcOrd="0" destOrd="0" presId="urn:microsoft.com/office/officeart/2005/8/layout/lProcess3"/>
    <dgm:cxn modelId="{3E813BA5-735D-4263-8B5F-FC6625140B99}" type="presParOf" srcId="{414B2367-B293-424B-99B7-437F650C8920}" destId="{34F7488B-0210-4F2E-8CCE-92D5DED90410}" srcOrd="1" destOrd="0" presId="urn:microsoft.com/office/officeart/2005/8/layout/lProcess3"/>
    <dgm:cxn modelId="{C242869A-48DD-4B81-BEEB-D9D659613505}" type="presParOf" srcId="{414B2367-B293-424B-99B7-437F650C8920}" destId="{990B5CBB-766B-47A2-A5D7-78CC66A3E26F}" srcOrd="2" destOrd="0" presId="urn:microsoft.com/office/officeart/2005/8/layout/lProcess3"/>
    <dgm:cxn modelId="{E5520D5B-E062-4AB7-822A-F5B232BAA554}" type="presParOf" srcId="{225ED177-097E-4157-A65F-3DACECB52FEA}" destId="{6256DA88-FD91-4405-8636-8892D840387C}" srcOrd="5" destOrd="0" presId="urn:microsoft.com/office/officeart/2005/8/layout/lProcess3"/>
    <dgm:cxn modelId="{402D0D5A-E381-47F3-AB34-1CAF0C1CF4AB}" type="presParOf" srcId="{225ED177-097E-4157-A65F-3DACECB52FEA}" destId="{2EBF808D-A535-444F-B92C-A84552762985}" srcOrd="6" destOrd="0" presId="urn:microsoft.com/office/officeart/2005/8/layout/lProcess3"/>
    <dgm:cxn modelId="{BC7A271E-9035-44B3-8986-4A7AA68B8168}" type="presParOf" srcId="{2EBF808D-A535-444F-B92C-A84552762985}" destId="{70FA7EE9-E5F8-4368-8146-CAC11E20E833}" srcOrd="0" destOrd="0" presId="urn:microsoft.com/office/officeart/2005/8/layout/lProcess3"/>
    <dgm:cxn modelId="{7667B387-EC21-4723-AE79-EAC22C54DFB3}" type="presParOf" srcId="{2EBF808D-A535-444F-B92C-A84552762985}" destId="{64A95679-F305-48C6-8EE3-F6C488E1B65D}" srcOrd="1" destOrd="0" presId="urn:microsoft.com/office/officeart/2005/8/layout/lProcess3"/>
    <dgm:cxn modelId="{DE7E4543-8272-42D8-BDD9-D457D9DC6D87}" type="presParOf" srcId="{2EBF808D-A535-444F-B92C-A84552762985}" destId="{5CE8A583-5A20-4AE3-89CF-16D9578C972C}" srcOrd="2" destOrd="0" presId="urn:microsoft.com/office/officeart/2005/8/layout/lProcess3"/>
    <dgm:cxn modelId="{E676132C-3992-4876-BAFE-88F575688A13}" type="presParOf" srcId="{2EBF808D-A535-444F-B92C-A84552762985}" destId="{AD169034-7109-48B7-8AB0-FFB5F053A806}" srcOrd="3" destOrd="0" presId="urn:microsoft.com/office/officeart/2005/8/layout/lProcess3"/>
    <dgm:cxn modelId="{BEC5010B-76E9-46A4-BCB0-ABE9D49CE466}" type="presParOf" srcId="{2EBF808D-A535-444F-B92C-A84552762985}" destId="{2DBB3ACC-1CB9-4C59-83B7-C0C27EF2E1CD}" srcOrd="4" destOrd="0" presId="urn:microsoft.com/office/officeart/2005/8/layout/lProcess3"/>
    <dgm:cxn modelId="{747684E4-BB1B-4B94-85AD-757AFDE83905}" type="presParOf" srcId="{225ED177-097E-4157-A65F-3DACECB52FEA}" destId="{52D7EECE-E99A-4170-B23B-76A79E8E806C}" srcOrd="7" destOrd="0" presId="urn:microsoft.com/office/officeart/2005/8/layout/lProcess3"/>
    <dgm:cxn modelId="{78C47637-E48F-46F5-A70F-8C541B7B99B5}" type="presParOf" srcId="{225ED177-097E-4157-A65F-3DACECB52FEA}" destId="{084371FA-FE06-4CD6-88A6-8EF97AB7401B}" srcOrd="8" destOrd="0" presId="urn:microsoft.com/office/officeart/2005/8/layout/lProcess3"/>
    <dgm:cxn modelId="{37F0EBDE-365B-4E26-842F-E2D605280662}" type="presParOf" srcId="{084371FA-FE06-4CD6-88A6-8EF97AB7401B}" destId="{DD9539C2-24B7-4FC5-B272-5B11EF72CB98}" srcOrd="0" destOrd="0" presId="urn:microsoft.com/office/officeart/2005/8/layout/lProcess3"/>
    <dgm:cxn modelId="{66AE9E75-28DC-442C-8739-4074605FE705}" type="presParOf" srcId="{084371FA-FE06-4CD6-88A6-8EF97AB7401B}" destId="{3284A209-9876-46C3-BB65-7E67A91B9ADC}" srcOrd="1" destOrd="0" presId="urn:microsoft.com/office/officeart/2005/8/layout/lProcess3"/>
    <dgm:cxn modelId="{E7874297-D094-4221-8F74-2C227E39C6EA}" type="presParOf" srcId="{084371FA-FE06-4CD6-88A6-8EF97AB7401B}" destId="{CE16535B-BB86-44A9-8114-3BE138B0198B}" srcOrd="2" destOrd="0" presId="urn:microsoft.com/office/officeart/2005/8/layout/lProcess3"/>
    <dgm:cxn modelId="{EAD88F77-7A2C-44C8-9700-2C3D5CB8542F}" type="presParOf" srcId="{084371FA-FE06-4CD6-88A6-8EF97AB7401B}" destId="{560857F6-F921-4F2A-8098-B0A826E2329C}" srcOrd="3" destOrd="0" presId="urn:microsoft.com/office/officeart/2005/8/layout/lProcess3"/>
    <dgm:cxn modelId="{2ED3BD24-5B35-4D09-AF02-84B9ED6B73E2}" type="presParOf" srcId="{084371FA-FE06-4CD6-88A6-8EF97AB7401B}" destId="{69EE6D7B-3C34-4333-B6B8-E70117F5C542}" srcOrd="4" destOrd="0" presId="urn:microsoft.com/office/officeart/2005/8/layout/lProcess3"/>
    <dgm:cxn modelId="{D36A7577-9569-4AA5-8A91-FFB59DB5739E}" type="presParOf" srcId="{084371FA-FE06-4CD6-88A6-8EF97AB7401B}" destId="{B7E6D726-27EA-4FD4-89CA-CD1BFCC72AD5}" srcOrd="5" destOrd="0" presId="urn:microsoft.com/office/officeart/2005/8/layout/lProcess3"/>
    <dgm:cxn modelId="{42BC7BC6-1E9F-46C9-83BF-D5493C3E4E1C}" type="presParOf" srcId="{084371FA-FE06-4CD6-88A6-8EF97AB7401B}" destId="{2D658886-9D10-43A7-AE70-788F0F78D329}" srcOrd="6" destOrd="0" presId="urn:microsoft.com/office/officeart/2005/8/layout/lProcess3"/>
    <dgm:cxn modelId="{23445A78-5590-4824-953C-7ECFF82E85CD}" type="presParOf" srcId="{084371FA-FE06-4CD6-88A6-8EF97AB7401B}" destId="{36A1A64C-8D9D-438E-B156-ADB434B51B0F}" srcOrd="7" destOrd="0" presId="urn:microsoft.com/office/officeart/2005/8/layout/lProcess3"/>
    <dgm:cxn modelId="{7E87D359-FD39-440D-B8E4-C8ED82FDD3B2}" type="presParOf" srcId="{084371FA-FE06-4CD6-88A6-8EF97AB7401B}" destId="{108C549B-7EBD-4BA3-B487-FF37E1B3E686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CB8F07-CE70-4DA0-B564-C60499A10CC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D619557D-AA89-41A4-BABF-0DB6BE9EB176}">
      <dgm:prSet phldrT="[Texto]" custT="1"/>
      <dgm:spPr/>
      <dgm:t>
        <a:bodyPr/>
        <a:lstStyle/>
        <a:p>
          <a:r>
            <a:rPr lang="es-CO" sz="1000" dirty="0">
              <a:latin typeface="Arial" panose="020B0604020202020204" pitchFamily="34" charset="0"/>
              <a:cs typeface="Arial" panose="020B0604020202020204" pitchFamily="34" charset="0"/>
            </a:rPr>
            <a:t>Medio Ambiente</a:t>
          </a:r>
        </a:p>
      </dgm:t>
    </dgm:pt>
    <dgm:pt modelId="{BB347895-7E5C-44F4-AF43-D3B45317446F}" type="parTrans" cxnId="{A4A33EB3-E081-4B9F-8081-7F6BF1A9E267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5FB785-F05A-4D1A-BD8C-5AB07C4262B3}" type="sibTrans" cxnId="{A4A33EB3-E081-4B9F-8081-7F6BF1A9E267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5160E6-6459-4914-9DF4-2E94C77E3AA0}">
      <dgm:prSet phldrT="[Texto]" custT="1"/>
      <dgm:spPr/>
      <dgm:t>
        <a:bodyPr/>
        <a:lstStyle/>
        <a:p>
          <a:r>
            <a:rPr lang="es-CO" sz="1000">
              <a:latin typeface="Arial" panose="020B0604020202020204" pitchFamily="34" charset="0"/>
              <a:cs typeface="Arial" panose="020B0604020202020204" pitchFamily="34" charset="0"/>
            </a:rPr>
            <a:t>Medio Biótico</a:t>
          </a:r>
        </a:p>
      </dgm:t>
    </dgm:pt>
    <dgm:pt modelId="{668EF39C-5EE0-4B45-942B-2826437D3907}" type="parTrans" cxnId="{1B58432C-0A9A-4BA7-919C-E1C3DF978223}">
      <dgm:prSet custT="1"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A57B7-31A0-48B8-935A-E66A79F21127}" type="sibTrans" cxnId="{1B58432C-0A9A-4BA7-919C-E1C3DF978223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D4F738-F7D4-4623-B6BC-1CDB6CFF2CBC}">
      <dgm:prSet phldrT="[Texto]" custT="1"/>
      <dgm:spPr/>
      <dgm:t>
        <a:bodyPr/>
        <a:lstStyle/>
        <a:p>
          <a:r>
            <a:rPr lang="es-CO" sz="1000">
              <a:latin typeface="Arial" panose="020B0604020202020204" pitchFamily="34" charset="0"/>
              <a:cs typeface="Arial" panose="020B0604020202020204" pitchFamily="34" charset="0"/>
            </a:rPr>
            <a:t>Medio Abiótico</a:t>
          </a:r>
        </a:p>
      </dgm:t>
    </dgm:pt>
    <dgm:pt modelId="{F8F05613-1174-49FB-9A16-31B43657859D}" type="parTrans" cxnId="{EA05B049-AD32-4B3C-9827-8D02B69B7221}">
      <dgm:prSet custT="1"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01EF90-A317-4E95-BB63-D802411CB087}" type="sibTrans" cxnId="{EA05B049-AD32-4B3C-9827-8D02B69B7221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D5DF10-C7A7-44FF-9369-391FA8794B7F}">
      <dgm:prSet phldrT="[Texto]" custT="1"/>
      <dgm:spPr/>
      <dgm:t>
        <a:bodyPr/>
        <a:lstStyle/>
        <a:p>
          <a:r>
            <a:rPr lang="es-CO" sz="1000">
              <a:latin typeface="Arial" panose="020B0604020202020204" pitchFamily="34" charset="0"/>
              <a:cs typeface="Arial" panose="020B0604020202020204" pitchFamily="34" charset="0"/>
            </a:rPr>
            <a:t>Medio Socioeconómico</a:t>
          </a:r>
        </a:p>
      </dgm:t>
    </dgm:pt>
    <dgm:pt modelId="{570C79CC-2E44-4D8E-B2BF-B391AD820F5F}" type="parTrans" cxnId="{D72EB2E1-BD4C-47F5-A46B-2516F9376AE7}">
      <dgm:prSet custT="1"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CA0C50-51E1-46F2-8A74-1CB519513405}" type="sibTrans" cxnId="{D72EB2E1-BD4C-47F5-A46B-2516F9376AE7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0AD35B-FB4D-49C4-91B7-BA94FF1A2425}" type="pres">
      <dgm:prSet presAssocID="{21CB8F07-CE70-4DA0-B564-C60499A10CC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7081D682-0B7C-42F0-9F72-61CB70D9521E}" type="pres">
      <dgm:prSet presAssocID="{D619557D-AA89-41A4-BABF-0DB6BE9EB176}" presName="hierRoot1" presStyleCnt="0"/>
      <dgm:spPr/>
    </dgm:pt>
    <dgm:pt modelId="{96019A07-75A5-4A63-8A26-34271C93C015}" type="pres">
      <dgm:prSet presAssocID="{D619557D-AA89-41A4-BABF-0DB6BE9EB176}" presName="composite" presStyleCnt="0"/>
      <dgm:spPr/>
    </dgm:pt>
    <dgm:pt modelId="{E63E8C9F-F50F-4791-B726-765237AA784C}" type="pres">
      <dgm:prSet presAssocID="{D619557D-AA89-41A4-BABF-0DB6BE9EB176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ena de colina"/>
        </a:ext>
      </dgm:extLst>
    </dgm:pt>
    <dgm:pt modelId="{D4646CCC-1840-40AA-9ED9-6E7322D0E226}" type="pres">
      <dgm:prSet presAssocID="{D619557D-AA89-41A4-BABF-0DB6BE9EB176}" presName="text" presStyleLbl="revTx" presStyleIdx="0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93922BC-A0E4-418A-B807-8B34F4EE6BE5}" type="pres">
      <dgm:prSet presAssocID="{D619557D-AA89-41A4-BABF-0DB6BE9EB176}" presName="hierChild2" presStyleCnt="0"/>
      <dgm:spPr/>
    </dgm:pt>
    <dgm:pt modelId="{9502ED1C-A9CE-499B-BC38-CE6C37BD3699}" type="pres">
      <dgm:prSet presAssocID="{F8F05613-1174-49FB-9A16-31B43657859D}" presName="Name10" presStyleLbl="parChTrans1D2" presStyleIdx="0" presStyleCnt="3"/>
      <dgm:spPr/>
      <dgm:t>
        <a:bodyPr/>
        <a:lstStyle/>
        <a:p>
          <a:endParaRPr lang="es-CO"/>
        </a:p>
      </dgm:t>
    </dgm:pt>
    <dgm:pt modelId="{B884C928-51CF-422B-828A-5AA13C18CDFF}" type="pres">
      <dgm:prSet presAssocID="{A7D4F738-F7D4-4623-B6BC-1CDB6CFF2CBC}" presName="hierRoot2" presStyleCnt="0"/>
      <dgm:spPr/>
    </dgm:pt>
    <dgm:pt modelId="{5ACB4B99-5820-468E-87E6-FBAE712CB2B4}" type="pres">
      <dgm:prSet presAssocID="{A7D4F738-F7D4-4623-B6BC-1CDB6CFF2CBC}" presName="composite2" presStyleCnt="0"/>
      <dgm:spPr/>
    </dgm:pt>
    <dgm:pt modelId="{F02285CC-09CA-4665-AFC5-FAC82D986870}" type="pres">
      <dgm:prSet presAssocID="{A7D4F738-F7D4-4623-B6BC-1CDB6CFF2CBC}" presName="image2" presStyleLbl="node2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ena de autopista"/>
        </a:ext>
      </dgm:extLst>
    </dgm:pt>
    <dgm:pt modelId="{2A962ECF-AF01-4DB9-BECA-B7C44357D21A}" type="pres">
      <dgm:prSet presAssocID="{A7D4F738-F7D4-4623-B6BC-1CDB6CFF2CBC}" presName="text2" presStyleLbl="revTx" presStyleIdx="1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7825BA-3568-4F7B-B053-007DD5661745}" type="pres">
      <dgm:prSet presAssocID="{A7D4F738-F7D4-4623-B6BC-1CDB6CFF2CBC}" presName="hierChild3" presStyleCnt="0"/>
      <dgm:spPr/>
    </dgm:pt>
    <dgm:pt modelId="{393377F3-F04F-4A05-B366-103A5FF81572}" type="pres">
      <dgm:prSet presAssocID="{668EF39C-5EE0-4B45-942B-2826437D3907}" presName="Name10" presStyleLbl="parChTrans1D2" presStyleIdx="1" presStyleCnt="3"/>
      <dgm:spPr/>
      <dgm:t>
        <a:bodyPr/>
        <a:lstStyle/>
        <a:p>
          <a:endParaRPr lang="es-CO"/>
        </a:p>
      </dgm:t>
    </dgm:pt>
    <dgm:pt modelId="{2967AAFD-D15E-4F9D-9CF3-52AFE25DBA8A}" type="pres">
      <dgm:prSet presAssocID="{345160E6-6459-4914-9DF4-2E94C77E3AA0}" presName="hierRoot2" presStyleCnt="0"/>
      <dgm:spPr/>
    </dgm:pt>
    <dgm:pt modelId="{BAD3C9CF-213E-49BA-A0F5-5958A34879FE}" type="pres">
      <dgm:prSet presAssocID="{345160E6-6459-4914-9DF4-2E94C77E3AA0}" presName="composite2" presStyleCnt="0"/>
      <dgm:spPr/>
    </dgm:pt>
    <dgm:pt modelId="{EE7CCE0E-ED4C-4520-8503-06BC0ED39D53}" type="pres">
      <dgm:prSet presAssocID="{345160E6-6459-4914-9DF4-2E94C77E3AA0}" presName="image2" presStyleLbl="node2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rrión"/>
        </a:ext>
      </dgm:extLst>
    </dgm:pt>
    <dgm:pt modelId="{DF197F95-1405-4349-BFF7-809DB8289C57}" type="pres">
      <dgm:prSet presAssocID="{345160E6-6459-4914-9DF4-2E94C77E3AA0}" presName="text2" presStyleLbl="revTx" presStyleIdx="2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88495AB-0C60-488C-8D0F-24EFDFD5997F}" type="pres">
      <dgm:prSet presAssocID="{345160E6-6459-4914-9DF4-2E94C77E3AA0}" presName="hierChild3" presStyleCnt="0"/>
      <dgm:spPr/>
    </dgm:pt>
    <dgm:pt modelId="{16508227-05FA-4F6D-A3BC-4B97D08090A2}" type="pres">
      <dgm:prSet presAssocID="{570C79CC-2E44-4D8E-B2BF-B391AD820F5F}" presName="Name10" presStyleLbl="parChTrans1D2" presStyleIdx="2" presStyleCnt="3"/>
      <dgm:spPr/>
      <dgm:t>
        <a:bodyPr/>
        <a:lstStyle/>
        <a:p>
          <a:endParaRPr lang="es-CO"/>
        </a:p>
      </dgm:t>
    </dgm:pt>
    <dgm:pt modelId="{E16F8D2A-C143-407D-84E4-3B630F096D60}" type="pres">
      <dgm:prSet presAssocID="{7FD5DF10-C7A7-44FF-9369-391FA8794B7F}" presName="hierRoot2" presStyleCnt="0"/>
      <dgm:spPr/>
    </dgm:pt>
    <dgm:pt modelId="{61C34F16-0EC0-4286-85F2-31A11295169A}" type="pres">
      <dgm:prSet presAssocID="{7FD5DF10-C7A7-44FF-9369-391FA8794B7F}" presName="composite2" presStyleCnt="0"/>
      <dgm:spPr/>
    </dgm:pt>
    <dgm:pt modelId="{64541BCD-7F43-49E9-AD69-51836767F310}" type="pres">
      <dgm:prSet presAssocID="{7FD5DF10-C7A7-44FF-9369-391FA8794B7F}" presName="image2" presStyleLbl="node2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23FDF27C-C2C1-4509-B817-84AAB3D9C7F5}" type="pres">
      <dgm:prSet presAssocID="{7FD5DF10-C7A7-44FF-9369-391FA8794B7F}" presName="text2" presStyleLbl="revTx" presStyleIdx="3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4511AD2-B815-4033-893C-4A7D6127790F}" type="pres">
      <dgm:prSet presAssocID="{7FD5DF10-C7A7-44FF-9369-391FA8794B7F}" presName="hierChild3" presStyleCnt="0"/>
      <dgm:spPr/>
    </dgm:pt>
  </dgm:ptLst>
  <dgm:cxnLst>
    <dgm:cxn modelId="{D72EB2E1-BD4C-47F5-A46B-2516F9376AE7}" srcId="{D619557D-AA89-41A4-BABF-0DB6BE9EB176}" destId="{7FD5DF10-C7A7-44FF-9369-391FA8794B7F}" srcOrd="2" destOrd="0" parTransId="{570C79CC-2E44-4D8E-B2BF-B391AD820F5F}" sibTransId="{2FCA0C50-51E1-46F2-8A74-1CB519513405}"/>
    <dgm:cxn modelId="{2BECFE01-F430-4386-9059-AB028FD4C914}" type="presOf" srcId="{F8F05613-1174-49FB-9A16-31B43657859D}" destId="{9502ED1C-A9CE-499B-BC38-CE6C37BD3699}" srcOrd="0" destOrd="0" presId="urn:microsoft.com/office/officeart/2009/layout/CirclePictureHierarchy"/>
    <dgm:cxn modelId="{A4A33EB3-E081-4B9F-8081-7F6BF1A9E267}" srcId="{21CB8F07-CE70-4DA0-B564-C60499A10CC9}" destId="{D619557D-AA89-41A4-BABF-0DB6BE9EB176}" srcOrd="0" destOrd="0" parTransId="{BB347895-7E5C-44F4-AF43-D3B45317446F}" sibTransId="{5D5FB785-F05A-4D1A-BD8C-5AB07C4262B3}"/>
    <dgm:cxn modelId="{FD0A14E7-745A-4A1A-B96C-04F8F49F27B8}" type="presOf" srcId="{668EF39C-5EE0-4B45-942B-2826437D3907}" destId="{393377F3-F04F-4A05-B366-103A5FF81572}" srcOrd="0" destOrd="0" presId="urn:microsoft.com/office/officeart/2009/layout/CirclePictureHierarchy"/>
    <dgm:cxn modelId="{EA05B049-AD32-4B3C-9827-8D02B69B7221}" srcId="{D619557D-AA89-41A4-BABF-0DB6BE9EB176}" destId="{A7D4F738-F7D4-4623-B6BC-1CDB6CFF2CBC}" srcOrd="0" destOrd="0" parTransId="{F8F05613-1174-49FB-9A16-31B43657859D}" sibTransId="{8401EF90-A317-4E95-BB63-D802411CB087}"/>
    <dgm:cxn modelId="{1B58432C-0A9A-4BA7-919C-E1C3DF978223}" srcId="{D619557D-AA89-41A4-BABF-0DB6BE9EB176}" destId="{345160E6-6459-4914-9DF4-2E94C77E3AA0}" srcOrd="1" destOrd="0" parTransId="{668EF39C-5EE0-4B45-942B-2826437D3907}" sibTransId="{E93A57B7-31A0-48B8-935A-E66A79F21127}"/>
    <dgm:cxn modelId="{BA3FA421-BF56-4005-A230-B5F646060A0F}" type="presOf" srcId="{570C79CC-2E44-4D8E-B2BF-B391AD820F5F}" destId="{16508227-05FA-4F6D-A3BC-4B97D08090A2}" srcOrd="0" destOrd="0" presId="urn:microsoft.com/office/officeart/2009/layout/CirclePictureHierarchy"/>
    <dgm:cxn modelId="{0019F00C-0CFE-48A3-9D64-2F0CE0E804B4}" type="presOf" srcId="{21CB8F07-CE70-4DA0-B564-C60499A10CC9}" destId="{E90AD35B-FB4D-49C4-91B7-BA94FF1A2425}" srcOrd="0" destOrd="0" presId="urn:microsoft.com/office/officeart/2009/layout/CirclePictureHierarchy"/>
    <dgm:cxn modelId="{AAC0A23F-7143-4046-AC74-A5EDE8300ED1}" type="presOf" srcId="{A7D4F738-F7D4-4623-B6BC-1CDB6CFF2CBC}" destId="{2A962ECF-AF01-4DB9-BECA-B7C44357D21A}" srcOrd="0" destOrd="0" presId="urn:microsoft.com/office/officeart/2009/layout/CirclePictureHierarchy"/>
    <dgm:cxn modelId="{E15DB32F-9F79-4969-BDF7-AF9941FD7D7D}" type="presOf" srcId="{345160E6-6459-4914-9DF4-2E94C77E3AA0}" destId="{DF197F95-1405-4349-BFF7-809DB8289C57}" srcOrd="0" destOrd="0" presId="urn:microsoft.com/office/officeart/2009/layout/CirclePictureHierarchy"/>
    <dgm:cxn modelId="{40F3FCF3-6FAF-44F8-8102-26F5BB10E5EC}" type="presOf" srcId="{7FD5DF10-C7A7-44FF-9369-391FA8794B7F}" destId="{23FDF27C-C2C1-4509-B817-84AAB3D9C7F5}" srcOrd="0" destOrd="0" presId="urn:microsoft.com/office/officeart/2009/layout/CirclePictureHierarchy"/>
    <dgm:cxn modelId="{CA191D3A-F34F-4DD7-97BC-303E1B7CE601}" type="presOf" srcId="{D619557D-AA89-41A4-BABF-0DB6BE9EB176}" destId="{D4646CCC-1840-40AA-9ED9-6E7322D0E226}" srcOrd="0" destOrd="0" presId="urn:microsoft.com/office/officeart/2009/layout/CirclePictureHierarchy"/>
    <dgm:cxn modelId="{6241658B-8BD0-451E-BC19-D174F91ACEE3}" type="presParOf" srcId="{E90AD35B-FB4D-49C4-91B7-BA94FF1A2425}" destId="{7081D682-0B7C-42F0-9F72-61CB70D9521E}" srcOrd="0" destOrd="0" presId="urn:microsoft.com/office/officeart/2009/layout/CirclePictureHierarchy"/>
    <dgm:cxn modelId="{7B839447-2308-4E92-B130-5F112B00D405}" type="presParOf" srcId="{7081D682-0B7C-42F0-9F72-61CB70D9521E}" destId="{96019A07-75A5-4A63-8A26-34271C93C015}" srcOrd="0" destOrd="0" presId="urn:microsoft.com/office/officeart/2009/layout/CirclePictureHierarchy"/>
    <dgm:cxn modelId="{59A8C86B-9B35-43D6-A583-051D74331221}" type="presParOf" srcId="{96019A07-75A5-4A63-8A26-34271C93C015}" destId="{E63E8C9F-F50F-4791-B726-765237AA784C}" srcOrd="0" destOrd="0" presId="urn:microsoft.com/office/officeart/2009/layout/CirclePictureHierarchy"/>
    <dgm:cxn modelId="{A9C0BEB9-536B-4130-B5C2-720CFCC43495}" type="presParOf" srcId="{96019A07-75A5-4A63-8A26-34271C93C015}" destId="{D4646CCC-1840-40AA-9ED9-6E7322D0E226}" srcOrd="1" destOrd="0" presId="urn:microsoft.com/office/officeart/2009/layout/CirclePictureHierarchy"/>
    <dgm:cxn modelId="{D8460E4B-DB0D-420E-B64A-208030A80AB7}" type="presParOf" srcId="{7081D682-0B7C-42F0-9F72-61CB70D9521E}" destId="{A93922BC-A0E4-418A-B807-8B34F4EE6BE5}" srcOrd="1" destOrd="0" presId="urn:microsoft.com/office/officeart/2009/layout/CirclePictureHierarchy"/>
    <dgm:cxn modelId="{397303DA-ACE6-49CC-A79F-1258B8CB6A7A}" type="presParOf" srcId="{A93922BC-A0E4-418A-B807-8B34F4EE6BE5}" destId="{9502ED1C-A9CE-499B-BC38-CE6C37BD3699}" srcOrd="0" destOrd="0" presId="urn:microsoft.com/office/officeart/2009/layout/CirclePictureHierarchy"/>
    <dgm:cxn modelId="{855E0BAF-9982-4248-A634-8189D1C5BFBD}" type="presParOf" srcId="{A93922BC-A0E4-418A-B807-8B34F4EE6BE5}" destId="{B884C928-51CF-422B-828A-5AA13C18CDFF}" srcOrd="1" destOrd="0" presId="urn:microsoft.com/office/officeart/2009/layout/CirclePictureHierarchy"/>
    <dgm:cxn modelId="{F5A51682-0229-47DB-83D7-302F0D990736}" type="presParOf" srcId="{B884C928-51CF-422B-828A-5AA13C18CDFF}" destId="{5ACB4B99-5820-468E-87E6-FBAE712CB2B4}" srcOrd="0" destOrd="0" presId="urn:microsoft.com/office/officeart/2009/layout/CirclePictureHierarchy"/>
    <dgm:cxn modelId="{C08A28FD-299F-4A50-A547-3DA0B996CA15}" type="presParOf" srcId="{5ACB4B99-5820-468E-87E6-FBAE712CB2B4}" destId="{F02285CC-09CA-4665-AFC5-FAC82D986870}" srcOrd="0" destOrd="0" presId="urn:microsoft.com/office/officeart/2009/layout/CirclePictureHierarchy"/>
    <dgm:cxn modelId="{B5291BDB-FA14-425E-8E64-D1B73AB474AD}" type="presParOf" srcId="{5ACB4B99-5820-468E-87E6-FBAE712CB2B4}" destId="{2A962ECF-AF01-4DB9-BECA-B7C44357D21A}" srcOrd="1" destOrd="0" presId="urn:microsoft.com/office/officeart/2009/layout/CirclePictureHierarchy"/>
    <dgm:cxn modelId="{F494B145-E867-4284-9CD2-B534D99F9E65}" type="presParOf" srcId="{B884C928-51CF-422B-828A-5AA13C18CDFF}" destId="{E67825BA-3568-4F7B-B053-007DD5661745}" srcOrd="1" destOrd="0" presId="urn:microsoft.com/office/officeart/2009/layout/CirclePictureHierarchy"/>
    <dgm:cxn modelId="{E3B3B711-73C7-43F0-898D-1064EC405F7F}" type="presParOf" srcId="{A93922BC-A0E4-418A-B807-8B34F4EE6BE5}" destId="{393377F3-F04F-4A05-B366-103A5FF81572}" srcOrd="2" destOrd="0" presId="urn:microsoft.com/office/officeart/2009/layout/CirclePictureHierarchy"/>
    <dgm:cxn modelId="{E7252DFA-615C-4EBC-BEE9-C465ABF829C1}" type="presParOf" srcId="{A93922BC-A0E4-418A-B807-8B34F4EE6BE5}" destId="{2967AAFD-D15E-4F9D-9CF3-52AFE25DBA8A}" srcOrd="3" destOrd="0" presId="urn:microsoft.com/office/officeart/2009/layout/CirclePictureHierarchy"/>
    <dgm:cxn modelId="{E07CBAE4-956E-4FC4-B29F-F7A8CAD14020}" type="presParOf" srcId="{2967AAFD-D15E-4F9D-9CF3-52AFE25DBA8A}" destId="{BAD3C9CF-213E-49BA-A0F5-5958A34879FE}" srcOrd="0" destOrd="0" presId="urn:microsoft.com/office/officeart/2009/layout/CirclePictureHierarchy"/>
    <dgm:cxn modelId="{4B417DC7-90A7-400F-BF55-A6076A7BF46E}" type="presParOf" srcId="{BAD3C9CF-213E-49BA-A0F5-5958A34879FE}" destId="{EE7CCE0E-ED4C-4520-8503-06BC0ED39D53}" srcOrd="0" destOrd="0" presId="urn:microsoft.com/office/officeart/2009/layout/CirclePictureHierarchy"/>
    <dgm:cxn modelId="{391257C9-D21F-46C9-A021-DD31B88B078D}" type="presParOf" srcId="{BAD3C9CF-213E-49BA-A0F5-5958A34879FE}" destId="{DF197F95-1405-4349-BFF7-809DB8289C57}" srcOrd="1" destOrd="0" presId="urn:microsoft.com/office/officeart/2009/layout/CirclePictureHierarchy"/>
    <dgm:cxn modelId="{54414388-D165-4481-80A6-950FA5C8182B}" type="presParOf" srcId="{2967AAFD-D15E-4F9D-9CF3-52AFE25DBA8A}" destId="{388495AB-0C60-488C-8D0F-24EFDFD5997F}" srcOrd="1" destOrd="0" presId="urn:microsoft.com/office/officeart/2009/layout/CirclePictureHierarchy"/>
    <dgm:cxn modelId="{BD0338A9-7475-4A03-A918-7C61E7253EBC}" type="presParOf" srcId="{A93922BC-A0E4-418A-B807-8B34F4EE6BE5}" destId="{16508227-05FA-4F6D-A3BC-4B97D08090A2}" srcOrd="4" destOrd="0" presId="urn:microsoft.com/office/officeart/2009/layout/CirclePictureHierarchy"/>
    <dgm:cxn modelId="{EB38B428-ADF9-4D97-85EA-1D9457E59EC8}" type="presParOf" srcId="{A93922BC-A0E4-418A-B807-8B34F4EE6BE5}" destId="{E16F8D2A-C143-407D-84E4-3B630F096D60}" srcOrd="5" destOrd="0" presId="urn:microsoft.com/office/officeart/2009/layout/CirclePictureHierarchy"/>
    <dgm:cxn modelId="{20F544B1-75C2-431F-8999-0F3EBBAA1419}" type="presParOf" srcId="{E16F8D2A-C143-407D-84E4-3B630F096D60}" destId="{61C34F16-0EC0-4286-85F2-31A11295169A}" srcOrd="0" destOrd="0" presId="urn:microsoft.com/office/officeart/2009/layout/CirclePictureHierarchy"/>
    <dgm:cxn modelId="{855E36B1-A114-4E24-B0B2-1869AE1B96FF}" type="presParOf" srcId="{61C34F16-0EC0-4286-85F2-31A11295169A}" destId="{64541BCD-7F43-49E9-AD69-51836767F310}" srcOrd="0" destOrd="0" presId="urn:microsoft.com/office/officeart/2009/layout/CirclePictureHierarchy"/>
    <dgm:cxn modelId="{AB5A6AB3-BA10-429F-96F8-5DA6B2FF8EC0}" type="presParOf" srcId="{61C34F16-0EC0-4286-85F2-31A11295169A}" destId="{23FDF27C-C2C1-4509-B817-84AAB3D9C7F5}" srcOrd="1" destOrd="0" presId="urn:microsoft.com/office/officeart/2009/layout/CirclePictureHierarchy"/>
    <dgm:cxn modelId="{85766E91-0A79-445F-9E76-81E8F7A1F28B}" type="presParOf" srcId="{E16F8D2A-C143-407D-84E4-3B630F096D60}" destId="{94511AD2-B815-4033-893C-4A7D6127790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CB8F07-CE70-4DA0-B564-C60499A10CC9}" type="doc">
      <dgm:prSet loTypeId="urn:microsoft.com/office/officeart/2008/layout/HalfCircleOrganizationChart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D619557D-AA89-41A4-BABF-0DB6BE9EB176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Demográfico</a:t>
          </a:r>
        </a:p>
      </dgm:t>
    </dgm:pt>
    <dgm:pt modelId="{BB347895-7E5C-44F4-AF43-D3B45317446F}" type="parTrans" cxnId="{A4A33EB3-E081-4B9F-8081-7F6BF1A9E267}">
      <dgm:prSet/>
      <dgm:spPr/>
      <dgm:t>
        <a:bodyPr/>
        <a:lstStyle/>
        <a:p>
          <a:endParaRPr lang="es-CO" sz="1400">
            <a:latin typeface="Century Gothic" panose="020B0502020202020204" pitchFamily="34" charset="0"/>
            <a:cs typeface="Arial" panose="020B0604020202020204" pitchFamily="34" charset="0"/>
          </a:endParaRPr>
        </a:p>
      </dgm:t>
    </dgm:pt>
    <dgm:pt modelId="{5D5FB785-F05A-4D1A-BD8C-5AB07C4262B3}" type="sibTrans" cxnId="{A4A33EB3-E081-4B9F-8081-7F6BF1A9E267}">
      <dgm:prSet/>
      <dgm:spPr/>
      <dgm:t>
        <a:bodyPr/>
        <a:lstStyle/>
        <a:p>
          <a:endParaRPr lang="es-CO" sz="1400">
            <a:latin typeface="Century Gothic" panose="020B0502020202020204" pitchFamily="34" charset="0"/>
            <a:cs typeface="Arial" panose="020B0604020202020204" pitchFamily="34" charset="0"/>
          </a:endParaRPr>
        </a:p>
      </dgm:t>
    </dgm:pt>
    <dgm:pt modelId="{7FD5DF10-C7A7-44FF-9369-391FA8794B7F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Medio</a:t>
          </a:r>
          <a:r>
            <a:rPr lang="es-CO" sz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Socioeconómico</a:t>
          </a:r>
        </a:p>
      </dgm:t>
    </dgm:pt>
    <dgm:pt modelId="{570C79CC-2E44-4D8E-B2BF-B391AD820F5F}" type="parTrans" cxnId="{D72EB2E1-BD4C-47F5-A46B-2516F9376AE7}">
      <dgm:prSet custT="1"/>
      <dgm:spPr/>
      <dgm:t>
        <a:bodyPr/>
        <a:lstStyle/>
        <a:p>
          <a:endParaRPr lang="es-CO" sz="1400">
            <a:latin typeface="Century Gothic" panose="020B0502020202020204" pitchFamily="34" charset="0"/>
            <a:cs typeface="Arial" panose="020B0604020202020204" pitchFamily="34" charset="0"/>
          </a:endParaRPr>
        </a:p>
      </dgm:t>
    </dgm:pt>
    <dgm:pt modelId="{2FCA0C50-51E1-46F2-8A74-1CB519513405}" type="sibTrans" cxnId="{D72EB2E1-BD4C-47F5-A46B-2516F9376AE7}">
      <dgm:prSet/>
      <dgm:spPr/>
      <dgm:t>
        <a:bodyPr/>
        <a:lstStyle/>
        <a:p>
          <a:endParaRPr lang="es-CO" sz="1400">
            <a:latin typeface="Century Gothic" panose="020B0502020202020204" pitchFamily="34" charset="0"/>
            <a:cs typeface="Arial" panose="020B0604020202020204" pitchFamily="34" charset="0"/>
          </a:endParaRPr>
        </a:p>
      </dgm:t>
    </dgm:pt>
    <dgm:pt modelId="{F1FE124C-A13B-448D-B1C4-0B8332B5A91E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Espacial</a:t>
          </a:r>
        </a:p>
      </dgm:t>
    </dgm:pt>
    <dgm:pt modelId="{FC16E69F-2B07-43BB-AFEB-78854F219A6E}" type="parTrans" cxnId="{DB6E1577-C207-4532-887F-129C6A871837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338CA996-885A-432A-8F0B-B5A1974EF36F}" type="sibTrans" cxnId="{DB6E1577-C207-4532-887F-129C6A871837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E59539D1-5755-4102-9F93-51C241769DF3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Económico</a:t>
          </a:r>
        </a:p>
      </dgm:t>
    </dgm:pt>
    <dgm:pt modelId="{9E192697-749E-403E-AE46-7F4089A60C73}" type="parTrans" cxnId="{3482C34B-64EB-436D-9AB8-E3BB4BD7E1D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FBED1388-AEDC-45CC-B503-2D5B14C8B744}" type="sibTrans" cxnId="{3482C34B-64EB-436D-9AB8-E3BB4BD7E1D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5BA6D25-584A-4E7F-912A-62F2093A5195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Cultural</a:t>
          </a:r>
        </a:p>
      </dgm:t>
    </dgm:pt>
    <dgm:pt modelId="{1000E6A6-E5F2-4B9B-9671-7BD6060C0188}" type="parTrans" cxnId="{0057AFBC-C2C1-4AF0-AEE3-5BD93808981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118C5579-1CDF-4277-ABDC-DD6436B1DB07}" type="sibTrans" cxnId="{0057AFBC-C2C1-4AF0-AEE3-5BD93808981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593285CC-8FE2-4C26-99D8-636D42F8C7AE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Político-organizativo</a:t>
          </a:r>
        </a:p>
      </dgm:t>
    </dgm:pt>
    <dgm:pt modelId="{2599B96F-2DBC-4DFB-A0F5-74CE59ED6F5A}" type="parTrans" cxnId="{9C339C3D-D6E1-45B3-B8BF-1FAFA8A3F2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1835A55-2E62-4AA0-B38B-A92E0003223B}" type="sibTrans" cxnId="{9C339C3D-D6E1-45B3-B8BF-1FAFA8A3F2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1865AD72-F7BC-4F06-BCBF-3B6FC361D8CA}">
      <dgm:prSet phldrT="[Texto]" custT="1"/>
      <dgm:spPr/>
      <dgm:t>
        <a:bodyPr/>
        <a:lstStyle/>
        <a:p>
          <a:r>
            <a:rPr lang="es-CO" sz="1400" dirty="0">
              <a:latin typeface="Arial" panose="020B0604020202020204" pitchFamily="34" charset="0"/>
              <a:cs typeface="Arial" panose="020B0604020202020204" pitchFamily="34" charset="0"/>
            </a:rPr>
            <a:t>Arqueológico</a:t>
          </a:r>
        </a:p>
      </dgm:t>
    </dgm:pt>
    <dgm:pt modelId="{7DE010B4-CFCD-49B5-9FAA-C37152B70A1D}" type="parTrans" cxnId="{FC9A8337-84C8-4D7C-B27A-3CE2BDA2A23E}">
      <dgm:prSet/>
      <dgm:spPr/>
      <dgm:t>
        <a:bodyPr/>
        <a:lstStyle/>
        <a:p>
          <a:endParaRPr lang="es-CO"/>
        </a:p>
      </dgm:t>
    </dgm:pt>
    <dgm:pt modelId="{24B1192F-DE17-45A9-A640-2E74D587DE26}" type="sibTrans" cxnId="{FC9A8337-84C8-4D7C-B27A-3CE2BDA2A23E}">
      <dgm:prSet/>
      <dgm:spPr/>
      <dgm:t>
        <a:bodyPr/>
        <a:lstStyle/>
        <a:p>
          <a:endParaRPr lang="es-CO"/>
        </a:p>
      </dgm:t>
    </dgm:pt>
    <dgm:pt modelId="{A9F89A8D-93FD-4F45-BAC4-560B5294B576}" type="pres">
      <dgm:prSet presAssocID="{21CB8F07-CE70-4DA0-B564-C60499A10CC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2B03083-16F8-46C5-A2EF-EA94C3B748C9}" type="pres">
      <dgm:prSet presAssocID="{7FD5DF10-C7A7-44FF-9369-391FA8794B7F}" presName="hierRoot1" presStyleCnt="0">
        <dgm:presLayoutVars>
          <dgm:hierBranch val="init"/>
        </dgm:presLayoutVars>
      </dgm:prSet>
      <dgm:spPr/>
    </dgm:pt>
    <dgm:pt modelId="{E481DAAA-083B-4F9B-AD8F-2D657E17846C}" type="pres">
      <dgm:prSet presAssocID="{7FD5DF10-C7A7-44FF-9369-391FA8794B7F}" presName="rootComposite1" presStyleCnt="0"/>
      <dgm:spPr/>
    </dgm:pt>
    <dgm:pt modelId="{951AE860-F0FA-40E5-BB64-182C8EBA5753}" type="pres">
      <dgm:prSet presAssocID="{7FD5DF10-C7A7-44FF-9369-391FA8794B7F}" presName="rootText1" presStyleLbl="alignAcc1" presStyleIdx="0" presStyleCnt="0" custScaleX="493202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9470D06-8829-4CD5-9FE2-DA6A6EEF9851}" type="pres">
      <dgm:prSet presAssocID="{7FD5DF10-C7A7-44FF-9369-391FA8794B7F}" presName="topArc1" presStyleLbl="parChTrans1D1" presStyleIdx="0" presStyleCnt="14"/>
      <dgm:spPr/>
    </dgm:pt>
    <dgm:pt modelId="{7E78189C-E33A-4053-976B-8B50057E8430}" type="pres">
      <dgm:prSet presAssocID="{7FD5DF10-C7A7-44FF-9369-391FA8794B7F}" presName="bottomArc1" presStyleLbl="parChTrans1D1" presStyleIdx="1" presStyleCnt="14"/>
      <dgm:spPr/>
    </dgm:pt>
    <dgm:pt modelId="{CA2383D5-1F88-445F-B637-EA95C3229D51}" type="pres">
      <dgm:prSet presAssocID="{7FD5DF10-C7A7-44FF-9369-391FA8794B7F}" presName="topConnNode1" presStyleLbl="node1" presStyleIdx="0" presStyleCnt="0"/>
      <dgm:spPr/>
      <dgm:t>
        <a:bodyPr/>
        <a:lstStyle/>
        <a:p>
          <a:endParaRPr lang="es-CO"/>
        </a:p>
      </dgm:t>
    </dgm:pt>
    <dgm:pt modelId="{5AB11F05-F1CA-443F-B934-AE3007BB43BF}" type="pres">
      <dgm:prSet presAssocID="{7FD5DF10-C7A7-44FF-9369-391FA8794B7F}" presName="hierChild2" presStyleCnt="0"/>
      <dgm:spPr/>
    </dgm:pt>
    <dgm:pt modelId="{905F9A40-D363-45AC-9051-AB324F8467AA}" type="pres">
      <dgm:prSet presAssocID="{BB347895-7E5C-44F4-AF43-D3B45317446F}" presName="Name28" presStyleLbl="parChTrans1D2" presStyleIdx="0" presStyleCnt="6"/>
      <dgm:spPr/>
      <dgm:t>
        <a:bodyPr/>
        <a:lstStyle/>
        <a:p>
          <a:endParaRPr lang="es-CO"/>
        </a:p>
      </dgm:t>
    </dgm:pt>
    <dgm:pt modelId="{0F99FB9A-3AE2-42BD-AA0E-E2DFDDA2F8BB}" type="pres">
      <dgm:prSet presAssocID="{D619557D-AA89-41A4-BABF-0DB6BE9EB176}" presName="hierRoot2" presStyleCnt="0">
        <dgm:presLayoutVars>
          <dgm:hierBranch val="init"/>
        </dgm:presLayoutVars>
      </dgm:prSet>
      <dgm:spPr/>
    </dgm:pt>
    <dgm:pt modelId="{97FB77AA-F1C0-45D9-9CFA-9615C41BDF85}" type="pres">
      <dgm:prSet presAssocID="{D619557D-AA89-41A4-BABF-0DB6BE9EB176}" presName="rootComposite2" presStyleCnt="0"/>
      <dgm:spPr/>
    </dgm:pt>
    <dgm:pt modelId="{78E398F8-3905-46F0-A50E-78A0BA5EABE1}" type="pres">
      <dgm:prSet presAssocID="{D619557D-AA89-41A4-BABF-0DB6BE9EB176}" presName="rootText2" presStyleLbl="alignAcc1" presStyleIdx="0" presStyleCnt="0" custScaleX="249181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73CB933-A145-4C55-82BA-0A1CA97FA4FB}" type="pres">
      <dgm:prSet presAssocID="{D619557D-AA89-41A4-BABF-0DB6BE9EB176}" presName="topArc2" presStyleLbl="parChTrans1D1" presStyleIdx="2" presStyleCnt="14"/>
      <dgm:spPr/>
    </dgm:pt>
    <dgm:pt modelId="{3801C806-8C76-48E0-9DE7-7E85C07148BF}" type="pres">
      <dgm:prSet presAssocID="{D619557D-AA89-41A4-BABF-0DB6BE9EB176}" presName="bottomArc2" presStyleLbl="parChTrans1D1" presStyleIdx="3" presStyleCnt="14"/>
      <dgm:spPr/>
    </dgm:pt>
    <dgm:pt modelId="{3B59CDBF-ABD9-49B5-9A8C-F1783129BA27}" type="pres">
      <dgm:prSet presAssocID="{D619557D-AA89-41A4-BABF-0DB6BE9EB176}" presName="topConnNode2" presStyleLbl="node2" presStyleIdx="0" presStyleCnt="0"/>
      <dgm:spPr/>
      <dgm:t>
        <a:bodyPr/>
        <a:lstStyle/>
        <a:p>
          <a:endParaRPr lang="es-CO"/>
        </a:p>
      </dgm:t>
    </dgm:pt>
    <dgm:pt modelId="{53EF8065-CD15-421E-9588-14197B42B2B3}" type="pres">
      <dgm:prSet presAssocID="{D619557D-AA89-41A4-BABF-0DB6BE9EB176}" presName="hierChild4" presStyleCnt="0"/>
      <dgm:spPr/>
    </dgm:pt>
    <dgm:pt modelId="{18D26D86-9910-403E-9584-E9F739DE612F}" type="pres">
      <dgm:prSet presAssocID="{D619557D-AA89-41A4-BABF-0DB6BE9EB176}" presName="hierChild5" presStyleCnt="0"/>
      <dgm:spPr/>
    </dgm:pt>
    <dgm:pt modelId="{407ABF07-C875-4C8D-A9D2-78D78BD023CD}" type="pres">
      <dgm:prSet presAssocID="{FC16E69F-2B07-43BB-AFEB-78854F219A6E}" presName="Name28" presStyleLbl="parChTrans1D2" presStyleIdx="1" presStyleCnt="6"/>
      <dgm:spPr/>
      <dgm:t>
        <a:bodyPr/>
        <a:lstStyle/>
        <a:p>
          <a:endParaRPr lang="es-CO"/>
        </a:p>
      </dgm:t>
    </dgm:pt>
    <dgm:pt modelId="{125C50F1-AEB2-4997-90BE-43890CE852A9}" type="pres">
      <dgm:prSet presAssocID="{F1FE124C-A13B-448D-B1C4-0B8332B5A91E}" presName="hierRoot2" presStyleCnt="0">
        <dgm:presLayoutVars>
          <dgm:hierBranch val="init"/>
        </dgm:presLayoutVars>
      </dgm:prSet>
      <dgm:spPr/>
    </dgm:pt>
    <dgm:pt modelId="{579F2051-3095-45B2-AE45-0F843BDBA9E9}" type="pres">
      <dgm:prSet presAssocID="{F1FE124C-A13B-448D-B1C4-0B8332B5A91E}" presName="rootComposite2" presStyleCnt="0"/>
      <dgm:spPr/>
    </dgm:pt>
    <dgm:pt modelId="{B5DBC9DA-4E8D-46C2-832E-A80407EDAA56}" type="pres">
      <dgm:prSet presAssocID="{F1FE124C-A13B-448D-B1C4-0B8332B5A91E}" presName="rootText2" presStyleLbl="alignAcc1" presStyleIdx="0" presStyleCnt="0" custScaleX="249181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217F8E1-3E98-41A8-B311-CA45A1CE36A7}" type="pres">
      <dgm:prSet presAssocID="{F1FE124C-A13B-448D-B1C4-0B8332B5A91E}" presName="topArc2" presStyleLbl="parChTrans1D1" presStyleIdx="4" presStyleCnt="14"/>
      <dgm:spPr/>
    </dgm:pt>
    <dgm:pt modelId="{9B231218-2714-49EB-99DB-F3298503C276}" type="pres">
      <dgm:prSet presAssocID="{F1FE124C-A13B-448D-B1C4-0B8332B5A91E}" presName="bottomArc2" presStyleLbl="parChTrans1D1" presStyleIdx="5" presStyleCnt="14"/>
      <dgm:spPr/>
    </dgm:pt>
    <dgm:pt modelId="{05EDEF9C-3E0A-4BF5-8820-C5E33096F02C}" type="pres">
      <dgm:prSet presAssocID="{F1FE124C-A13B-448D-B1C4-0B8332B5A91E}" presName="topConnNode2" presStyleLbl="node2" presStyleIdx="0" presStyleCnt="0"/>
      <dgm:spPr/>
      <dgm:t>
        <a:bodyPr/>
        <a:lstStyle/>
        <a:p>
          <a:endParaRPr lang="es-CO"/>
        </a:p>
      </dgm:t>
    </dgm:pt>
    <dgm:pt modelId="{E332FA0C-00F2-4C30-9229-D3616B4A57A6}" type="pres">
      <dgm:prSet presAssocID="{F1FE124C-A13B-448D-B1C4-0B8332B5A91E}" presName="hierChild4" presStyleCnt="0"/>
      <dgm:spPr/>
    </dgm:pt>
    <dgm:pt modelId="{53977B34-A355-4EA8-920C-138918720FC2}" type="pres">
      <dgm:prSet presAssocID="{F1FE124C-A13B-448D-B1C4-0B8332B5A91E}" presName="hierChild5" presStyleCnt="0"/>
      <dgm:spPr/>
    </dgm:pt>
    <dgm:pt modelId="{F807C08C-7F96-48CE-A7D3-8A20291BE2EF}" type="pres">
      <dgm:prSet presAssocID="{9E192697-749E-403E-AE46-7F4089A60C73}" presName="Name28" presStyleLbl="parChTrans1D2" presStyleIdx="2" presStyleCnt="6"/>
      <dgm:spPr/>
      <dgm:t>
        <a:bodyPr/>
        <a:lstStyle/>
        <a:p>
          <a:endParaRPr lang="es-CO"/>
        </a:p>
      </dgm:t>
    </dgm:pt>
    <dgm:pt modelId="{4E47EEB5-017F-4F2B-8EC9-2DCB99E562BD}" type="pres">
      <dgm:prSet presAssocID="{E59539D1-5755-4102-9F93-51C241769DF3}" presName="hierRoot2" presStyleCnt="0">
        <dgm:presLayoutVars>
          <dgm:hierBranch val="init"/>
        </dgm:presLayoutVars>
      </dgm:prSet>
      <dgm:spPr/>
    </dgm:pt>
    <dgm:pt modelId="{0F252E77-DA99-4A36-8B90-2220BC05798F}" type="pres">
      <dgm:prSet presAssocID="{E59539D1-5755-4102-9F93-51C241769DF3}" presName="rootComposite2" presStyleCnt="0"/>
      <dgm:spPr/>
    </dgm:pt>
    <dgm:pt modelId="{1773C91C-6FD4-4C11-A10F-935F7F33A1E3}" type="pres">
      <dgm:prSet presAssocID="{E59539D1-5755-4102-9F93-51C241769DF3}" presName="rootText2" presStyleLbl="alignAcc1" presStyleIdx="0" presStyleCnt="0" custScaleX="249181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897B2D0-B8F1-46F7-954A-ADC766D7FA61}" type="pres">
      <dgm:prSet presAssocID="{E59539D1-5755-4102-9F93-51C241769DF3}" presName="topArc2" presStyleLbl="parChTrans1D1" presStyleIdx="6" presStyleCnt="14"/>
      <dgm:spPr/>
    </dgm:pt>
    <dgm:pt modelId="{5A327E59-2643-48CE-B017-F7915D0FC4EA}" type="pres">
      <dgm:prSet presAssocID="{E59539D1-5755-4102-9F93-51C241769DF3}" presName="bottomArc2" presStyleLbl="parChTrans1D1" presStyleIdx="7" presStyleCnt="14"/>
      <dgm:spPr/>
    </dgm:pt>
    <dgm:pt modelId="{218491C8-C676-430A-8E48-E40646AA115A}" type="pres">
      <dgm:prSet presAssocID="{E59539D1-5755-4102-9F93-51C241769DF3}" presName="topConnNode2" presStyleLbl="node2" presStyleIdx="0" presStyleCnt="0"/>
      <dgm:spPr/>
      <dgm:t>
        <a:bodyPr/>
        <a:lstStyle/>
        <a:p>
          <a:endParaRPr lang="es-CO"/>
        </a:p>
      </dgm:t>
    </dgm:pt>
    <dgm:pt modelId="{D419308B-A61D-4B05-B762-2340376688E3}" type="pres">
      <dgm:prSet presAssocID="{E59539D1-5755-4102-9F93-51C241769DF3}" presName="hierChild4" presStyleCnt="0"/>
      <dgm:spPr/>
    </dgm:pt>
    <dgm:pt modelId="{3DA98CBD-1C53-4061-8897-DC2C02B23B9B}" type="pres">
      <dgm:prSet presAssocID="{E59539D1-5755-4102-9F93-51C241769DF3}" presName="hierChild5" presStyleCnt="0"/>
      <dgm:spPr/>
    </dgm:pt>
    <dgm:pt modelId="{00446C7C-AD1C-4151-85E3-C7E6E0F2202F}" type="pres">
      <dgm:prSet presAssocID="{1000E6A6-E5F2-4B9B-9671-7BD6060C0188}" presName="Name28" presStyleLbl="parChTrans1D2" presStyleIdx="3" presStyleCnt="6"/>
      <dgm:spPr/>
      <dgm:t>
        <a:bodyPr/>
        <a:lstStyle/>
        <a:p>
          <a:endParaRPr lang="es-CO"/>
        </a:p>
      </dgm:t>
    </dgm:pt>
    <dgm:pt modelId="{41F17249-2293-4B56-B849-B6910F3A116B}" type="pres">
      <dgm:prSet presAssocID="{05BA6D25-584A-4E7F-912A-62F2093A5195}" presName="hierRoot2" presStyleCnt="0">
        <dgm:presLayoutVars>
          <dgm:hierBranch val="init"/>
        </dgm:presLayoutVars>
      </dgm:prSet>
      <dgm:spPr/>
    </dgm:pt>
    <dgm:pt modelId="{696D4016-5A9D-4EEC-A998-80468B615075}" type="pres">
      <dgm:prSet presAssocID="{05BA6D25-584A-4E7F-912A-62F2093A5195}" presName="rootComposite2" presStyleCnt="0"/>
      <dgm:spPr/>
    </dgm:pt>
    <dgm:pt modelId="{D3D50605-8DD4-46DE-8512-2371B14930CA}" type="pres">
      <dgm:prSet presAssocID="{05BA6D25-584A-4E7F-912A-62F2093A5195}" presName="rootText2" presStyleLbl="alignAcc1" presStyleIdx="0" presStyleCnt="0" custScaleX="249181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DDD953C-7C2E-4EC8-B716-BCE2E3C99A38}" type="pres">
      <dgm:prSet presAssocID="{05BA6D25-584A-4E7F-912A-62F2093A5195}" presName="topArc2" presStyleLbl="parChTrans1D1" presStyleIdx="8" presStyleCnt="14"/>
      <dgm:spPr>
        <a:xfrm>
          <a:off x="4587570" y="1541055"/>
          <a:ext cx="654462" cy="6456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44546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AF89EB3-DABC-45B0-871A-177957CEE89B}" type="pres">
      <dgm:prSet presAssocID="{05BA6D25-584A-4E7F-912A-62F2093A5195}" presName="bottomArc2" presStyleLbl="parChTrans1D1" presStyleIdx="9" presStyleCnt="14"/>
      <dgm:spPr/>
    </dgm:pt>
    <dgm:pt modelId="{CDD02C38-C9C3-48C7-B521-7ACF51204B92}" type="pres">
      <dgm:prSet presAssocID="{05BA6D25-584A-4E7F-912A-62F2093A5195}" presName="topConnNode2" presStyleLbl="node2" presStyleIdx="0" presStyleCnt="0"/>
      <dgm:spPr/>
      <dgm:t>
        <a:bodyPr/>
        <a:lstStyle/>
        <a:p>
          <a:endParaRPr lang="es-CO"/>
        </a:p>
      </dgm:t>
    </dgm:pt>
    <dgm:pt modelId="{01590BB1-486C-4611-9A1A-91865FB66DB9}" type="pres">
      <dgm:prSet presAssocID="{05BA6D25-584A-4E7F-912A-62F2093A5195}" presName="hierChild4" presStyleCnt="0"/>
      <dgm:spPr/>
    </dgm:pt>
    <dgm:pt modelId="{290B33B1-E9DD-4AEA-B978-562776E83EC9}" type="pres">
      <dgm:prSet presAssocID="{05BA6D25-584A-4E7F-912A-62F2093A5195}" presName="hierChild5" presStyleCnt="0"/>
      <dgm:spPr/>
    </dgm:pt>
    <dgm:pt modelId="{38B31829-836C-4400-BB55-83118577C535}" type="pres">
      <dgm:prSet presAssocID="{7DE010B4-CFCD-49B5-9FAA-C37152B70A1D}" presName="Name28" presStyleLbl="parChTrans1D2" presStyleIdx="4" presStyleCnt="6"/>
      <dgm:spPr/>
      <dgm:t>
        <a:bodyPr/>
        <a:lstStyle/>
        <a:p>
          <a:endParaRPr lang="es-CO"/>
        </a:p>
      </dgm:t>
    </dgm:pt>
    <dgm:pt modelId="{CB8A0F83-86B7-4A3C-9A91-D03CBB1271F3}" type="pres">
      <dgm:prSet presAssocID="{1865AD72-F7BC-4F06-BCBF-3B6FC361D8CA}" presName="hierRoot2" presStyleCnt="0">
        <dgm:presLayoutVars>
          <dgm:hierBranch val="init"/>
        </dgm:presLayoutVars>
      </dgm:prSet>
      <dgm:spPr/>
    </dgm:pt>
    <dgm:pt modelId="{7C6F9468-A694-4E76-A5D6-1DB0864CBB04}" type="pres">
      <dgm:prSet presAssocID="{1865AD72-F7BC-4F06-BCBF-3B6FC361D8CA}" presName="rootComposite2" presStyleCnt="0"/>
      <dgm:spPr/>
    </dgm:pt>
    <dgm:pt modelId="{0F74C2A5-FEFC-4FA2-BA6F-4854FE4F0DDB}" type="pres">
      <dgm:prSet presAssocID="{1865AD72-F7BC-4F06-BCBF-3B6FC361D8CA}" presName="rootText2" presStyleLbl="alignAcc1" presStyleIdx="0" presStyleCnt="0" custScaleX="218530" custScaleY="24346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C11DF12F-A22D-479B-92A8-30DD2A43AE17}" type="pres">
      <dgm:prSet presAssocID="{1865AD72-F7BC-4F06-BCBF-3B6FC361D8CA}" presName="topArc2" presStyleLbl="parChTrans1D1" presStyleIdx="10" presStyleCnt="14"/>
      <dgm:spPr>
        <a:xfrm>
          <a:off x="5875888" y="1541055"/>
          <a:ext cx="392628" cy="599086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44546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C4AB413-571E-4548-B082-AF87A3108DD1}" type="pres">
      <dgm:prSet presAssocID="{1865AD72-F7BC-4F06-BCBF-3B6FC361D8CA}" presName="bottomArc2" presStyleLbl="parChTrans1D1" presStyleIdx="11" presStyleCnt="14"/>
      <dgm:spPr/>
    </dgm:pt>
    <dgm:pt modelId="{BEF703B0-E976-4E6B-97AF-578B7FC16EDB}" type="pres">
      <dgm:prSet presAssocID="{1865AD72-F7BC-4F06-BCBF-3B6FC361D8CA}" presName="topConnNode2" presStyleLbl="node2" presStyleIdx="0" presStyleCnt="0"/>
      <dgm:spPr/>
      <dgm:t>
        <a:bodyPr/>
        <a:lstStyle/>
        <a:p>
          <a:endParaRPr lang="es-CO"/>
        </a:p>
      </dgm:t>
    </dgm:pt>
    <dgm:pt modelId="{7B3C2C7A-9B1D-4D55-955F-D97A64EFFE2E}" type="pres">
      <dgm:prSet presAssocID="{1865AD72-F7BC-4F06-BCBF-3B6FC361D8CA}" presName="hierChild4" presStyleCnt="0"/>
      <dgm:spPr/>
    </dgm:pt>
    <dgm:pt modelId="{98E8C854-0255-4363-90F8-B75F2DB2CAAA}" type="pres">
      <dgm:prSet presAssocID="{1865AD72-F7BC-4F06-BCBF-3B6FC361D8CA}" presName="hierChild5" presStyleCnt="0"/>
      <dgm:spPr/>
    </dgm:pt>
    <dgm:pt modelId="{0BF03517-A604-41C5-AB3A-7ABF3E4CA822}" type="pres">
      <dgm:prSet presAssocID="{2599B96F-2DBC-4DFB-A0F5-74CE59ED6F5A}" presName="Name28" presStyleLbl="parChTrans1D2" presStyleIdx="5" presStyleCnt="6"/>
      <dgm:spPr/>
      <dgm:t>
        <a:bodyPr/>
        <a:lstStyle/>
        <a:p>
          <a:endParaRPr lang="es-CO"/>
        </a:p>
      </dgm:t>
    </dgm:pt>
    <dgm:pt modelId="{473DAB47-29A3-4BA1-9FBB-25E0A2BBD52F}" type="pres">
      <dgm:prSet presAssocID="{593285CC-8FE2-4C26-99D8-636D42F8C7AE}" presName="hierRoot2" presStyleCnt="0">
        <dgm:presLayoutVars>
          <dgm:hierBranch val="init"/>
        </dgm:presLayoutVars>
      </dgm:prSet>
      <dgm:spPr/>
    </dgm:pt>
    <dgm:pt modelId="{B0CEFED2-30ED-46C4-8C66-B17DBA523340}" type="pres">
      <dgm:prSet presAssocID="{593285CC-8FE2-4C26-99D8-636D42F8C7AE}" presName="rootComposite2" presStyleCnt="0"/>
      <dgm:spPr/>
    </dgm:pt>
    <dgm:pt modelId="{10641A6D-3BD5-427E-9926-BF9040F40864}" type="pres">
      <dgm:prSet presAssocID="{593285CC-8FE2-4C26-99D8-636D42F8C7AE}" presName="rootText2" presStyleLbl="alignAcc1" presStyleIdx="0" presStyleCnt="0" custScaleX="249181" custScaleY="24582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3238A0A-97C0-4D57-A3F2-83D8D0C05ED8}" type="pres">
      <dgm:prSet presAssocID="{593285CC-8FE2-4C26-99D8-636D42F8C7AE}" presName="topArc2" presStyleLbl="parChTrans1D1" presStyleIdx="12" presStyleCnt="14"/>
      <dgm:spPr/>
    </dgm:pt>
    <dgm:pt modelId="{2020F517-1F5D-43B4-A010-8BF6AD6C842E}" type="pres">
      <dgm:prSet presAssocID="{593285CC-8FE2-4C26-99D8-636D42F8C7AE}" presName="bottomArc2" presStyleLbl="parChTrans1D1" presStyleIdx="13" presStyleCnt="14"/>
      <dgm:spPr/>
    </dgm:pt>
    <dgm:pt modelId="{4E719896-99B2-4D04-BD7C-653949E278FA}" type="pres">
      <dgm:prSet presAssocID="{593285CC-8FE2-4C26-99D8-636D42F8C7AE}" presName="topConnNode2" presStyleLbl="node2" presStyleIdx="0" presStyleCnt="0"/>
      <dgm:spPr/>
      <dgm:t>
        <a:bodyPr/>
        <a:lstStyle/>
        <a:p>
          <a:endParaRPr lang="es-CO"/>
        </a:p>
      </dgm:t>
    </dgm:pt>
    <dgm:pt modelId="{76FEECFD-FE4C-4CCD-BDA4-89CF09BC1616}" type="pres">
      <dgm:prSet presAssocID="{593285CC-8FE2-4C26-99D8-636D42F8C7AE}" presName="hierChild4" presStyleCnt="0"/>
      <dgm:spPr/>
    </dgm:pt>
    <dgm:pt modelId="{1E7560DD-86C6-45E5-90B5-C259F2126FDD}" type="pres">
      <dgm:prSet presAssocID="{593285CC-8FE2-4C26-99D8-636D42F8C7AE}" presName="hierChild5" presStyleCnt="0"/>
      <dgm:spPr/>
    </dgm:pt>
    <dgm:pt modelId="{AE3005F1-02C6-42B5-A062-BC2FE7E290A3}" type="pres">
      <dgm:prSet presAssocID="{7FD5DF10-C7A7-44FF-9369-391FA8794B7F}" presName="hierChild3" presStyleCnt="0"/>
      <dgm:spPr/>
    </dgm:pt>
  </dgm:ptLst>
  <dgm:cxnLst>
    <dgm:cxn modelId="{F506FFF0-2235-4174-B1F8-9FF0863FF54B}" type="presOf" srcId="{9E192697-749E-403E-AE46-7F4089A60C73}" destId="{F807C08C-7F96-48CE-A7D3-8A20291BE2EF}" srcOrd="0" destOrd="0" presId="urn:microsoft.com/office/officeart/2008/layout/HalfCircleOrganizationChart"/>
    <dgm:cxn modelId="{33B2F164-788F-4A61-937D-BD48CEE27D84}" type="presOf" srcId="{E59539D1-5755-4102-9F93-51C241769DF3}" destId="{218491C8-C676-430A-8E48-E40646AA115A}" srcOrd="1" destOrd="0" presId="urn:microsoft.com/office/officeart/2008/layout/HalfCircleOrganizationChart"/>
    <dgm:cxn modelId="{777F64E5-79C7-485D-8140-8C47F370F7E9}" type="presOf" srcId="{05BA6D25-584A-4E7F-912A-62F2093A5195}" destId="{D3D50605-8DD4-46DE-8512-2371B14930CA}" srcOrd="0" destOrd="0" presId="urn:microsoft.com/office/officeart/2008/layout/HalfCircleOrganizationChart"/>
    <dgm:cxn modelId="{2C0577C8-0B22-46E0-A824-285AA0CB9037}" type="presOf" srcId="{BB347895-7E5C-44F4-AF43-D3B45317446F}" destId="{905F9A40-D363-45AC-9051-AB324F8467AA}" srcOrd="0" destOrd="0" presId="urn:microsoft.com/office/officeart/2008/layout/HalfCircleOrganizationChart"/>
    <dgm:cxn modelId="{663BC72A-39BF-4335-9B33-CDA8469FAB74}" type="presOf" srcId="{F1FE124C-A13B-448D-B1C4-0B8332B5A91E}" destId="{05EDEF9C-3E0A-4BF5-8820-C5E33096F02C}" srcOrd="1" destOrd="0" presId="urn:microsoft.com/office/officeart/2008/layout/HalfCircleOrganizationChart"/>
    <dgm:cxn modelId="{F0062E38-807C-492B-98F5-75A8A749DA9B}" type="presOf" srcId="{7FD5DF10-C7A7-44FF-9369-391FA8794B7F}" destId="{CA2383D5-1F88-445F-B637-EA95C3229D51}" srcOrd="1" destOrd="0" presId="urn:microsoft.com/office/officeart/2008/layout/HalfCircleOrganizationChart"/>
    <dgm:cxn modelId="{20320AC2-CD27-4A40-8F88-90ABEAD8B811}" type="presOf" srcId="{593285CC-8FE2-4C26-99D8-636D42F8C7AE}" destId="{10641A6D-3BD5-427E-9926-BF9040F40864}" srcOrd="0" destOrd="0" presId="urn:microsoft.com/office/officeart/2008/layout/HalfCircleOrganizationChart"/>
    <dgm:cxn modelId="{DB3A7A83-539C-4CC2-AAF3-085F86015FA6}" type="presOf" srcId="{21CB8F07-CE70-4DA0-B564-C60499A10CC9}" destId="{A9F89A8D-93FD-4F45-BAC4-560B5294B576}" srcOrd="0" destOrd="0" presId="urn:microsoft.com/office/officeart/2008/layout/HalfCircleOrganizationChart"/>
    <dgm:cxn modelId="{E3997766-2ACA-4B3B-BCFB-DCFAC32CF40B}" type="presOf" srcId="{05BA6D25-584A-4E7F-912A-62F2093A5195}" destId="{CDD02C38-C9C3-48C7-B521-7ACF51204B92}" srcOrd="1" destOrd="0" presId="urn:microsoft.com/office/officeart/2008/layout/HalfCircleOrganizationChart"/>
    <dgm:cxn modelId="{FC9A8337-84C8-4D7C-B27A-3CE2BDA2A23E}" srcId="{7FD5DF10-C7A7-44FF-9369-391FA8794B7F}" destId="{1865AD72-F7BC-4F06-BCBF-3B6FC361D8CA}" srcOrd="4" destOrd="0" parTransId="{7DE010B4-CFCD-49B5-9FAA-C37152B70A1D}" sibTransId="{24B1192F-DE17-45A9-A640-2E74D587DE26}"/>
    <dgm:cxn modelId="{D018A890-D31B-4B38-BFDF-40201787F0FA}" type="presOf" srcId="{593285CC-8FE2-4C26-99D8-636D42F8C7AE}" destId="{4E719896-99B2-4D04-BD7C-653949E278FA}" srcOrd="1" destOrd="0" presId="urn:microsoft.com/office/officeart/2008/layout/HalfCircleOrganizationChart"/>
    <dgm:cxn modelId="{4E148ED2-D6E8-4E0C-BF54-4229C3D528AF}" type="presOf" srcId="{1865AD72-F7BC-4F06-BCBF-3B6FC361D8CA}" destId="{BEF703B0-E976-4E6B-97AF-578B7FC16EDB}" srcOrd="1" destOrd="0" presId="urn:microsoft.com/office/officeart/2008/layout/HalfCircleOrganizationChart"/>
    <dgm:cxn modelId="{6DE1C504-A22E-4C3F-94A8-A4F72E51FF07}" type="presOf" srcId="{D619557D-AA89-41A4-BABF-0DB6BE9EB176}" destId="{78E398F8-3905-46F0-A50E-78A0BA5EABE1}" srcOrd="0" destOrd="0" presId="urn:microsoft.com/office/officeart/2008/layout/HalfCircleOrganizationChart"/>
    <dgm:cxn modelId="{CC896BDF-85CB-4777-833B-9AFDA48850F2}" type="presOf" srcId="{1000E6A6-E5F2-4B9B-9671-7BD6060C0188}" destId="{00446C7C-AD1C-4151-85E3-C7E6E0F2202F}" srcOrd="0" destOrd="0" presId="urn:microsoft.com/office/officeart/2008/layout/HalfCircleOrganizationChart"/>
    <dgm:cxn modelId="{41E4D8F6-D198-4635-B7BA-E94BFF2F7F82}" type="presOf" srcId="{D619557D-AA89-41A4-BABF-0DB6BE9EB176}" destId="{3B59CDBF-ABD9-49B5-9A8C-F1783129BA27}" srcOrd="1" destOrd="0" presId="urn:microsoft.com/office/officeart/2008/layout/HalfCircleOrganizationChart"/>
    <dgm:cxn modelId="{A4A33EB3-E081-4B9F-8081-7F6BF1A9E267}" srcId="{7FD5DF10-C7A7-44FF-9369-391FA8794B7F}" destId="{D619557D-AA89-41A4-BABF-0DB6BE9EB176}" srcOrd="0" destOrd="0" parTransId="{BB347895-7E5C-44F4-AF43-D3B45317446F}" sibTransId="{5D5FB785-F05A-4D1A-BD8C-5AB07C4262B3}"/>
    <dgm:cxn modelId="{9448FE10-7F1E-4DFC-AC85-E55E6D36DCD3}" type="presOf" srcId="{FC16E69F-2B07-43BB-AFEB-78854F219A6E}" destId="{407ABF07-C875-4C8D-A9D2-78D78BD023CD}" srcOrd="0" destOrd="0" presId="urn:microsoft.com/office/officeart/2008/layout/HalfCircleOrganizationChart"/>
    <dgm:cxn modelId="{4399D656-CE89-457F-876A-09631C0672E6}" type="presOf" srcId="{2599B96F-2DBC-4DFB-A0F5-74CE59ED6F5A}" destId="{0BF03517-A604-41C5-AB3A-7ABF3E4CA822}" srcOrd="0" destOrd="0" presId="urn:microsoft.com/office/officeart/2008/layout/HalfCircleOrganizationChart"/>
    <dgm:cxn modelId="{D8F405FC-C47F-4177-9DA3-C6D57761FFB1}" type="presOf" srcId="{F1FE124C-A13B-448D-B1C4-0B8332B5A91E}" destId="{B5DBC9DA-4E8D-46C2-832E-A80407EDAA56}" srcOrd="0" destOrd="0" presId="urn:microsoft.com/office/officeart/2008/layout/HalfCircleOrganizationChart"/>
    <dgm:cxn modelId="{0057AFBC-C2C1-4AF0-AEE3-5BD938089818}" srcId="{7FD5DF10-C7A7-44FF-9369-391FA8794B7F}" destId="{05BA6D25-584A-4E7F-912A-62F2093A5195}" srcOrd="3" destOrd="0" parTransId="{1000E6A6-E5F2-4B9B-9671-7BD6060C0188}" sibTransId="{118C5579-1CDF-4277-ABDC-DD6436B1DB07}"/>
    <dgm:cxn modelId="{D72EB2E1-BD4C-47F5-A46B-2516F9376AE7}" srcId="{21CB8F07-CE70-4DA0-B564-C60499A10CC9}" destId="{7FD5DF10-C7A7-44FF-9369-391FA8794B7F}" srcOrd="0" destOrd="0" parTransId="{570C79CC-2E44-4D8E-B2BF-B391AD820F5F}" sibTransId="{2FCA0C50-51E1-46F2-8A74-1CB519513405}"/>
    <dgm:cxn modelId="{9C339C3D-D6E1-45B3-B8BF-1FAFA8A3F2C8}" srcId="{7FD5DF10-C7A7-44FF-9369-391FA8794B7F}" destId="{593285CC-8FE2-4C26-99D8-636D42F8C7AE}" srcOrd="5" destOrd="0" parTransId="{2599B96F-2DBC-4DFB-A0F5-74CE59ED6F5A}" sibTransId="{41835A55-2E62-4AA0-B38B-A92E0003223B}"/>
    <dgm:cxn modelId="{FF5B26BC-4865-4364-81AB-8098D79BC3BA}" type="presOf" srcId="{7FD5DF10-C7A7-44FF-9369-391FA8794B7F}" destId="{951AE860-F0FA-40E5-BB64-182C8EBA5753}" srcOrd="0" destOrd="0" presId="urn:microsoft.com/office/officeart/2008/layout/HalfCircleOrganizationChart"/>
    <dgm:cxn modelId="{3482C34B-64EB-436D-9AB8-E3BB4BD7E1DF}" srcId="{7FD5DF10-C7A7-44FF-9369-391FA8794B7F}" destId="{E59539D1-5755-4102-9F93-51C241769DF3}" srcOrd="2" destOrd="0" parTransId="{9E192697-749E-403E-AE46-7F4089A60C73}" sibTransId="{FBED1388-AEDC-45CC-B503-2D5B14C8B744}"/>
    <dgm:cxn modelId="{DB6E1577-C207-4532-887F-129C6A871837}" srcId="{7FD5DF10-C7A7-44FF-9369-391FA8794B7F}" destId="{F1FE124C-A13B-448D-B1C4-0B8332B5A91E}" srcOrd="1" destOrd="0" parTransId="{FC16E69F-2B07-43BB-AFEB-78854F219A6E}" sibTransId="{338CA996-885A-432A-8F0B-B5A1974EF36F}"/>
    <dgm:cxn modelId="{4F72B2E6-A841-4FDF-A182-9A7ED28F2678}" type="presOf" srcId="{7DE010B4-CFCD-49B5-9FAA-C37152B70A1D}" destId="{38B31829-836C-4400-BB55-83118577C535}" srcOrd="0" destOrd="0" presId="urn:microsoft.com/office/officeart/2008/layout/HalfCircleOrganizationChart"/>
    <dgm:cxn modelId="{27A21C7F-9494-4658-A833-6F0EAD7D18E5}" type="presOf" srcId="{1865AD72-F7BC-4F06-BCBF-3B6FC361D8CA}" destId="{0F74C2A5-FEFC-4FA2-BA6F-4854FE4F0DDB}" srcOrd="0" destOrd="0" presId="urn:microsoft.com/office/officeart/2008/layout/HalfCircleOrganizationChart"/>
    <dgm:cxn modelId="{21D59166-1D21-4D89-8D2F-D910E0933F2C}" type="presOf" srcId="{E59539D1-5755-4102-9F93-51C241769DF3}" destId="{1773C91C-6FD4-4C11-A10F-935F7F33A1E3}" srcOrd="0" destOrd="0" presId="urn:microsoft.com/office/officeart/2008/layout/HalfCircleOrganizationChart"/>
    <dgm:cxn modelId="{E0F2D8D1-C123-4441-A942-3532389745D0}" type="presParOf" srcId="{A9F89A8D-93FD-4F45-BAC4-560B5294B576}" destId="{A2B03083-16F8-46C5-A2EF-EA94C3B748C9}" srcOrd="0" destOrd="0" presId="urn:microsoft.com/office/officeart/2008/layout/HalfCircleOrganizationChart"/>
    <dgm:cxn modelId="{CBDBE0C4-8640-44EC-BD25-71829DEE4DE0}" type="presParOf" srcId="{A2B03083-16F8-46C5-A2EF-EA94C3B748C9}" destId="{E481DAAA-083B-4F9B-AD8F-2D657E17846C}" srcOrd="0" destOrd="0" presId="urn:microsoft.com/office/officeart/2008/layout/HalfCircleOrganizationChart"/>
    <dgm:cxn modelId="{069FA23F-DC2A-43CF-B198-F5CFC945F9BE}" type="presParOf" srcId="{E481DAAA-083B-4F9B-AD8F-2D657E17846C}" destId="{951AE860-F0FA-40E5-BB64-182C8EBA5753}" srcOrd="0" destOrd="0" presId="urn:microsoft.com/office/officeart/2008/layout/HalfCircleOrganizationChart"/>
    <dgm:cxn modelId="{9908395E-0CBA-4205-92EF-FA46208331CE}" type="presParOf" srcId="{E481DAAA-083B-4F9B-AD8F-2D657E17846C}" destId="{09470D06-8829-4CD5-9FE2-DA6A6EEF9851}" srcOrd="1" destOrd="0" presId="urn:microsoft.com/office/officeart/2008/layout/HalfCircleOrganizationChart"/>
    <dgm:cxn modelId="{878917E9-E461-4200-9C74-3CC22C82837C}" type="presParOf" srcId="{E481DAAA-083B-4F9B-AD8F-2D657E17846C}" destId="{7E78189C-E33A-4053-976B-8B50057E8430}" srcOrd="2" destOrd="0" presId="urn:microsoft.com/office/officeart/2008/layout/HalfCircleOrganizationChart"/>
    <dgm:cxn modelId="{9518F687-9FAA-4B07-8F7E-039EE0C29511}" type="presParOf" srcId="{E481DAAA-083B-4F9B-AD8F-2D657E17846C}" destId="{CA2383D5-1F88-445F-B637-EA95C3229D51}" srcOrd="3" destOrd="0" presId="urn:microsoft.com/office/officeart/2008/layout/HalfCircleOrganizationChart"/>
    <dgm:cxn modelId="{F518C7A0-2203-42C1-8853-F4BCCD519607}" type="presParOf" srcId="{A2B03083-16F8-46C5-A2EF-EA94C3B748C9}" destId="{5AB11F05-F1CA-443F-B934-AE3007BB43BF}" srcOrd="1" destOrd="0" presId="urn:microsoft.com/office/officeart/2008/layout/HalfCircleOrganizationChart"/>
    <dgm:cxn modelId="{F17B8716-F445-4D99-9883-D08BB3DD9637}" type="presParOf" srcId="{5AB11F05-F1CA-443F-B934-AE3007BB43BF}" destId="{905F9A40-D363-45AC-9051-AB324F8467AA}" srcOrd="0" destOrd="0" presId="urn:microsoft.com/office/officeart/2008/layout/HalfCircleOrganizationChart"/>
    <dgm:cxn modelId="{1AF49F0F-CDF1-49C6-B8A5-CE5D0C1468D3}" type="presParOf" srcId="{5AB11F05-F1CA-443F-B934-AE3007BB43BF}" destId="{0F99FB9A-3AE2-42BD-AA0E-E2DFDDA2F8BB}" srcOrd="1" destOrd="0" presId="urn:microsoft.com/office/officeart/2008/layout/HalfCircleOrganizationChart"/>
    <dgm:cxn modelId="{B30A5D2B-F6C5-462E-83E5-D60CF6981A09}" type="presParOf" srcId="{0F99FB9A-3AE2-42BD-AA0E-E2DFDDA2F8BB}" destId="{97FB77AA-F1C0-45D9-9CFA-9615C41BDF85}" srcOrd="0" destOrd="0" presId="urn:microsoft.com/office/officeart/2008/layout/HalfCircleOrganizationChart"/>
    <dgm:cxn modelId="{699BC07E-E8C0-449A-BFF8-77A82008C8F9}" type="presParOf" srcId="{97FB77AA-F1C0-45D9-9CFA-9615C41BDF85}" destId="{78E398F8-3905-46F0-A50E-78A0BA5EABE1}" srcOrd="0" destOrd="0" presId="urn:microsoft.com/office/officeart/2008/layout/HalfCircleOrganizationChart"/>
    <dgm:cxn modelId="{E6977CA5-AE4D-4D3D-B172-81B938410EAD}" type="presParOf" srcId="{97FB77AA-F1C0-45D9-9CFA-9615C41BDF85}" destId="{B73CB933-A145-4C55-82BA-0A1CA97FA4FB}" srcOrd="1" destOrd="0" presId="urn:microsoft.com/office/officeart/2008/layout/HalfCircleOrganizationChart"/>
    <dgm:cxn modelId="{8EA6DE10-AE33-41B9-8DA7-8766B865D6CB}" type="presParOf" srcId="{97FB77AA-F1C0-45D9-9CFA-9615C41BDF85}" destId="{3801C806-8C76-48E0-9DE7-7E85C07148BF}" srcOrd="2" destOrd="0" presId="urn:microsoft.com/office/officeart/2008/layout/HalfCircleOrganizationChart"/>
    <dgm:cxn modelId="{B1F0DACB-E7C1-4D3C-8C91-826783D4EE7B}" type="presParOf" srcId="{97FB77AA-F1C0-45D9-9CFA-9615C41BDF85}" destId="{3B59CDBF-ABD9-49B5-9A8C-F1783129BA27}" srcOrd="3" destOrd="0" presId="urn:microsoft.com/office/officeart/2008/layout/HalfCircleOrganizationChart"/>
    <dgm:cxn modelId="{5E4A36C3-0B62-4045-A312-D65FD4809727}" type="presParOf" srcId="{0F99FB9A-3AE2-42BD-AA0E-E2DFDDA2F8BB}" destId="{53EF8065-CD15-421E-9588-14197B42B2B3}" srcOrd="1" destOrd="0" presId="urn:microsoft.com/office/officeart/2008/layout/HalfCircleOrganizationChart"/>
    <dgm:cxn modelId="{C9C47400-2E8E-4079-9D7A-2E001F83D6B9}" type="presParOf" srcId="{0F99FB9A-3AE2-42BD-AA0E-E2DFDDA2F8BB}" destId="{18D26D86-9910-403E-9584-E9F739DE612F}" srcOrd="2" destOrd="0" presId="urn:microsoft.com/office/officeart/2008/layout/HalfCircleOrganizationChart"/>
    <dgm:cxn modelId="{7350B5CF-18C6-4C8A-8F03-C47A0E9B1424}" type="presParOf" srcId="{5AB11F05-F1CA-443F-B934-AE3007BB43BF}" destId="{407ABF07-C875-4C8D-A9D2-78D78BD023CD}" srcOrd="2" destOrd="0" presId="urn:microsoft.com/office/officeart/2008/layout/HalfCircleOrganizationChart"/>
    <dgm:cxn modelId="{077CB6C0-5142-418E-AC1C-B195E64A25C2}" type="presParOf" srcId="{5AB11F05-F1CA-443F-B934-AE3007BB43BF}" destId="{125C50F1-AEB2-4997-90BE-43890CE852A9}" srcOrd="3" destOrd="0" presId="urn:microsoft.com/office/officeart/2008/layout/HalfCircleOrganizationChart"/>
    <dgm:cxn modelId="{B4E1A4CE-3D5E-4A1D-BB1A-88586106DC9E}" type="presParOf" srcId="{125C50F1-AEB2-4997-90BE-43890CE852A9}" destId="{579F2051-3095-45B2-AE45-0F843BDBA9E9}" srcOrd="0" destOrd="0" presId="urn:microsoft.com/office/officeart/2008/layout/HalfCircleOrganizationChart"/>
    <dgm:cxn modelId="{81DC7514-072F-4C6F-AA52-DD16B7C3DDE7}" type="presParOf" srcId="{579F2051-3095-45B2-AE45-0F843BDBA9E9}" destId="{B5DBC9DA-4E8D-46C2-832E-A80407EDAA56}" srcOrd="0" destOrd="0" presId="urn:microsoft.com/office/officeart/2008/layout/HalfCircleOrganizationChart"/>
    <dgm:cxn modelId="{04486CE7-2888-4CEE-B7C3-8243187EF369}" type="presParOf" srcId="{579F2051-3095-45B2-AE45-0F843BDBA9E9}" destId="{9217F8E1-3E98-41A8-B311-CA45A1CE36A7}" srcOrd="1" destOrd="0" presId="urn:microsoft.com/office/officeart/2008/layout/HalfCircleOrganizationChart"/>
    <dgm:cxn modelId="{B2A936DB-F1A9-4352-AEA7-33664387E788}" type="presParOf" srcId="{579F2051-3095-45B2-AE45-0F843BDBA9E9}" destId="{9B231218-2714-49EB-99DB-F3298503C276}" srcOrd="2" destOrd="0" presId="urn:microsoft.com/office/officeart/2008/layout/HalfCircleOrganizationChart"/>
    <dgm:cxn modelId="{02861C1F-50B0-4BB5-8721-2E0D3644DB23}" type="presParOf" srcId="{579F2051-3095-45B2-AE45-0F843BDBA9E9}" destId="{05EDEF9C-3E0A-4BF5-8820-C5E33096F02C}" srcOrd="3" destOrd="0" presId="urn:microsoft.com/office/officeart/2008/layout/HalfCircleOrganizationChart"/>
    <dgm:cxn modelId="{84D0A429-336B-4F96-80FC-A3F758C020F3}" type="presParOf" srcId="{125C50F1-AEB2-4997-90BE-43890CE852A9}" destId="{E332FA0C-00F2-4C30-9229-D3616B4A57A6}" srcOrd="1" destOrd="0" presId="urn:microsoft.com/office/officeart/2008/layout/HalfCircleOrganizationChart"/>
    <dgm:cxn modelId="{3F9BAAE2-D78A-4BFF-A415-330598D97C27}" type="presParOf" srcId="{125C50F1-AEB2-4997-90BE-43890CE852A9}" destId="{53977B34-A355-4EA8-920C-138918720FC2}" srcOrd="2" destOrd="0" presId="urn:microsoft.com/office/officeart/2008/layout/HalfCircleOrganizationChart"/>
    <dgm:cxn modelId="{4577901F-8844-4875-B328-494341DAFE11}" type="presParOf" srcId="{5AB11F05-F1CA-443F-B934-AE3007BB43BF}" destId="{F807C08C-7F96-48CE-A7D3-8A20291BE2EF}" srcOrd="4" destOrd="0" presId="urn:microsoft.com/office/officeart/2008/layout/HalfCircleOrganizationChart"/>
    <dgm:cxn modelId="{5D1DE34F-CD6C-4B67-AFA4-8CB6A59F8807}" type="presParOf" srcId="{5AB11F05-F1CA-443F-B934-AE3007BB43BF}" destId="{4E47EEB5-017F-4F2B-8EC9-2DCB99E562BD}" srcOrd="5" destOrd="0" presId="urn:microsoft.com/office/officeart/2008/layout/HalfCircleOrganizationChart"/>
    <dgm:cxn modelId="{2AB20903-6A05-4211-B804-3878019A62A1}" type="presParOf" srcId="{4E47EEB5-017F-4F2B-8EC9-2DCB99E562BD}" destId="{0F252E77-DA99-4A36-8B90-2220BC05798F}" srcOrd="0" destOrd="0" presId="urn:microsoft.com/office/officeart/2008/layout/HalfCircleOrganizationChart"/>
    <dgm:cxn modelId="{BE3F970B-2852-4C3F-AED8-4C9B8AF71AE0}" type="presParOf" srcId="{0F252E77-DA99-4A36-8B90-2220BC05798F}" destId="{1773C91C-6FD4-4C11-A10F-935F7F33A1E3}" srcOrd="0" destOrd="0" presId="urn:microsoft.com/office/officeart/2008/layout/HalfCircleOrganizationChart"/>
    <dgm:cxn modelId="{DA33EC3D-D3A2-4CBD-9078-AB42A0E07B15}" type="presParOf" srcId="{0F252E77-DA99-4A36-8B90-2220BC05798F}" destId="{A897B2D0-B8F1-46F7-954A-ADC766D7FA61}" srcOrd="1" destOrd="0" presId="urn:microsoft.com/office/officeart/2008/layout/HalfCircleOrganizationChart"/>
    <dgm:cxn modelId="{546B2017-6F0A-445C-9B1D-B22C3C957F81}" type="presParOf" srcId="{0F252E77-DA99-4A36-8B90-2220BC05798F}" destId="{5A327E59-2643-48CE-B017-F7915D0FC4EA}" srcOrd="2" destOrd="0" presId="urn:microsoft.com/office/officeart/2008/layout/HalfCircleOrganizationChart"/>
    <dgm:cxn modelId="{AFECE2EF-C5E6-4979-AE5D-E12EF3B4887A}" type="presParOf" srcId="{0F252E77-DA99-4A36-8B90-2220BC05798F}" destId="{218491C8-C676-430A-8E48-E40646AA115A}" srcOrd="3" destOrd="0" presId="urn:microsoft.com/office/officeart/2008/layout/HalfCircleOrganizationChart"/>
    <dgm:cxn modelId="{B1BE4344-1531-4BB6-9C74-08ECD1F0D5B2}" type="presParOf" srcId="{4E47EEB5-017F-4F2B-8EC9-2DCB99E562BD}" destId="{D419308B-A61D-4B05-B762-2340376688E3}" srcOrd="1" destOrd="0" presId="urn:microsoft.com/office/officeart/2008/layout/HalfCircleOrganizationChart"/>
    <dgm:cxn modelId="{065CF8FE-01FF-4F40-8BC8-E9ECA57B01F2}" type="presParOf" srcId="{4E47EEB5-017F-4F2B-8EC9-2DCB99E562BD}" destId="{3DA98CBD-1C53-4061-8897-DC2C02B23B9B}" srcOrd="2" destOrd="0" presId="urn:microsoft.com/office/officeart/2008/layout/HalfCircleOrganizationChart"/>
    <dgm:cxn modelId="{AF4C860E-0EC8-4F46-8580-3169F8C0B27C}" type="presParOf" srcId="{5AB11F05-F1CA-443F-B934-AE3007BB43BF}" destId="{00446C7C-AD1C-4151-85E3-C7E6E0F2202F}" srcOrd="6" destOrd="0" presId="urn:microsoft.com/office/officeart/2008/layout/HalfCircleOrganizationChart"/>
    <dgm:cxn modelId="{897816AF-15E8-4891-87FA-E1993BF064C1}" type="presParOf" srcId="{5AB11F05-F1CA-443F-B934-AE3007BB43BF}" destId="{41F17249-2293-4B56-B849-B6910F3A116B}" srcOrd="7" destOrd="0" presId="urn:microsoft.com/office/officeart/2008/layout/HalfCircleOrganizationChart"/>
    <dgm:cxn modelId="{7606142A-8970-45D4-8047-0B6A673FE7F6}" type="presParOf" srcId="{41F17249-2293-4B56-B849-B6910F3A116B}" destId="{696D4016-5A9D-4EEC-A998-80468B615075}" srcOrd="0" destOrd="0" presId="urn:microsoft.com/office/officeart/2008/layout/HalfCircleOrganizationChart"/>
    <dgm:cxn modelId="{CE83CB5B-6241-4E69-A1A6-CAA0C62319D9}" type="presParOf" srcId="{696D4016-5A9D-4EEC-A998-80468B615075}" destId="{D3D50605-8DD4-46DE-8512-2371B14930CA}" srcOrd="0" destOrd="0" presId="urn:microsoft.com/office/officeart/2008/layout/HalfCircleOrganizationChart"/>
    <dgm:cxn modelId="{6F5BCED4-0EE4-4122-9195-E684B7015FAD}" type="presParOf" srcId="{696D4016-5A9D-4EEC-A998-80468B615075}" destId="{8DDD953C-7C2E-4EC8-B716-BCE2E3C99A38}" srcOrd="1" destOrd="0" presId="urn:microsoft.com/office/officeart/2008/layout/HalfCircleOrganizationChart"/>
    <dgm:cxn modelId="{743315DF-E7EC-4F15-A75D-2733C5E2CF6C}" type="presParOf" srcId="{696D4016-5A9D-4EEC-A998-80468B615075}" destId="{8AF89EB3-DABC-45B0-871A-177957CEE89B}" srcOrd="2" destOrd="0" presId="urn:microsoft.com/office/officeart/2008/layout/HalfCircleOrganizationChart"/>
    <dgm:cxn modelId="{78E6087C-9FA2-43EA-8D9D-94910EE89529}" type="presParOf" srcId="{696D4016-5A9D-4EEC-A998-80468B615075}" destId="{CDD02C38-C9C3-48C7-B521-7ACF51204B92}" srcOrd="3" destOrd="0" presId="urn:microsoft.com/office/officeart/2008/layout/HalfCircleOrganizationChart"/>
    <dgm:cxn modelId="{BE7D4106-637C-4F2A-85EB-E4B80765EE98}" type="presParOf" srcId="{41F17249-2293-4B56-B849-B6910F3A116B}" destId="{01590BB1-486C-4611-9A1A-91865FB66DB9}" srcOrd="1" destOrd="0" presId="urn:microsoft.com/office/officeart/2008/layout/HalfCircleOrganizationChart"/>
    <dgm:cxn modelId="{CC72D06F-90C9-4035-B8F3-FE785C5C1B65}" type="presParOf" srcId="{41F17249-2293-4B56-B849-B6910F3A116B}" destId="{290B33B1-E9DD-4AEA-B978-562776E83EC9}" srcOrd="2" destOrd="0" presId="urn:microsoft.com/office/officeart/2008/layout/HalfCircleOrganizationChart"/>
    <dgm:cxn modelId="{09108EA6-7CD9-4CC2-91DC-2E58C946249F}" type="presParOf" srcId="{5AB11F05-F1CA-443F-B934-AE3007BB43BF}" destId="{38B31829-836C-4400-BB55-83118577C535}" srcOrd="8" destOrd="0" presId="urn:microsoft.com/office/officeart/2008/layout/HalfCircleOrganizationChart"/>
    <dgm:cxn modelId="{039DE86B-A098-4AF5-AD83-5900A45F089A}" type="presParOf" srcId="{5AB11F05-F1CA-443F-B934-AE3007BB43BF}" destId="{CB8A0F83-86B7-4A3C-9A91-D03CBB1271F3}" srcOrd="9" destOrd="0" presId="urn:microsoft.com/office/officeart/2008/layout/HalfCircleOrganizationChart"/>
    <dgm:cxn modelId="{8747BCBF-CB53-47B6-96DA-477EA98DCB9C}" type="presParOf" srcId="{CB8A0F83-86B7-4A3C-9A91-D03CBB1271F3}" destId="{7C6F9468-A694-4E76-A5D6-1DB0864CBB04}" srcOrd="0" destOrd="0" presId="urn:microsoft.com/office/officeart/2008/layout/HalfCircleOrganizationChart"/>
    <dgm:cxn modelId="{F3EC1BFB-4701-4C3A-9FFC-D4939071DFF2}" type="presParOf" srcId="{7C6F9468-A694-4E76-A5D6-1DB0864CBB04}" destId="{0F74C2A5-FEFC-4FA2-BA6F-4854FE4F0DDB}" srcOrd="0" destOrd="0" presId="urn:microsoft.com/office/officeart/2008/layout/HalfCircleOrganizationChart"/>
    <dgm:cxn modelId="{7CC09666-13A5-41E0-917C-7432368E6ACB}" type="presParOf" srcId="{7C6F9468-A694-4E76-A5D6-1DB0864CBB04}" destId="{C11DF12F-A22D-479B-92A8-30DD2A43AE17}" srcOrd="1" destOrd="0" presId="urn:microsoft.com/office/officeart/2008/layout/HalfCircleOrganizationChart"/>
    <dgm:cxn modelId="{31C18937-3C00-458A-9591-D2F1C322E2B8}" type="presParOf" srcId="{7C6F9468-A694-4E76-A5D6-1DB0864CBB04}" destId="{FC4AB413-571E-4548-B082-AF87A3108DD1}" srcOrd="2" destOrd="0" presId="urn:microsoft.com/office/officeart/2008/layout/HalfCircleOrganizationChart"/>
    <dgm:cxn modelId="{F7CB0035-1A7D-4CD3-98D4-E23A6C8D2556}" type="presParOf" srcId="{7C6F9468-A694-4E76-A5D6-1DB0864CBB04}" destId="{BEF703B0-E976-4E6B-97AF-578B7FC16EDB}" srcOrd="3" destOrd="0" presId="urn:microsoft.com/office/officeart/2008/layout/HalfCircleOrganizationChart"/>
    <dgm:cxn modelId="{9711BC06-D7B3-4B0C-B034-4FB5F961F02C}" type="presParOf" srcId="{CB8A0F83-86B7-4A3C-9A91-D03CBB1271F3}" destId="{7B3C2C7A-9B1D-4D55-955F-D97A64EFFE2E}" srcOrd="1" destOrd="0" presId="urn:microsoft.com/office/officeart/2008/layout/HalfCircleOrganizationChart"/>
    <dgm:cxn modelId="{7A290897-E963-47D9-B105-F5EC6C9619CD}" type="presParOf" srcId="{CB8A0F83-86B7-4A3C-9A91-D03CBB1271F3}" destId="{98E8C854-0255-4363-90F8-B75F2DB2CAAA}" srcOrd="2" destOrd="0" presId="urn:microsoft.com/office/officeart/2008/layout/HalfCircleOrganizationChart"/>
    <dgm:cxn modelId="{25B259FF-6FB3-45E4-8BF8-EFBA52734971}" type="presParOf" srcId="{5AB11F05-F1CA-443F-B934-AE3007BB43BF}" destId="{0BF03517-A604-41C5-AB3A-7ABF3E4CA822}" srcOrd="10" destOrd="0" presId="urn:microsoft.com/office/officeart/2008/layout/HalfCircleOrganizationChart"/>
    <dgm:cxn modelId="{E44115FD-DF09-448F-8414-6674357ED712}" type="presParOf" srcId="{5AB11F05-F1CA-443F-B934-AE3007BB43BF}" destId="{473DAB47-29A3-4BA1-9FBB-25E0A2BBD52F}" srcOrd="11" destOrd="0" presId="urn:microsoft.com/office/officeart/2008/layout/HalfCircleOrganizationChart"/>
    <dgm:cxn modelId="{6C3344F5-649C-4120-9DBD-6E3BF22D223A}" type="presParOf" srcId="{473DAB47-29A3-4BA1-9FBB-25E0A2BBD52F}" destId="{B0CEFED2-30ED-46C4-8C66-B17DBA523340}" srcOrd="0" destOrd="0" presId="urn:microsoft.com/office/officeart/2008/layout/HalfCircleOrganizationChart"/>
    <dgm:cxn modelId="{0090D87D-5415-4AF6-B302-F70948251C5A}" type="presParOf" srcId="{B0CEFED2-30ED-46C4-8C66-B17DBA523340}" destId="{10641A6D-3BD5-427E-9926-BF9040F40864}" srcOrd="0" destOrd="0" presId="urn:microsoft.com/office/officeart/2008/layout/HalfCircleOrganizationChart"/>
    <dgm:cxn modelId="{16A912DC-4C36-49D9-AFD5-1FA43578BF88}" type="presParOf" srcId="{B0CEFED2-30ED-46C4-8C66-B17DBA523340}" destId="{D3238A0A-97C0-4D57-A3F2-83D8D0C05ED8}" srcOrd="1" destOrd="0" presId="urn:microsoft.com/office/officeart/2008/layout/HalfCircleOrganizationChart"/>
    <dgm:cxn modelId="{A4749E04-3996-4680-9352-7AF6EAECAD23}" type="presParOf" srcId="{B0CEFED2-30ED-46C4-8C66-B17DBA523340}" destId="{2020F517-1F5D-43B4-A010-8BF6AD6C842E}" srcOrd="2" destOrd="0" presId="urn:microsoft.com/office/officeart/2008/layout/HalfCircleOrganizationChart"/>
    <dgm:cxn modelId="{6D4BFC63-51D1-4FDE-BA29-10F4B1924678}" type="presParOf" srcId="{B0CEFED2-30ED-46C4-8C66-B17DBA523340}" destId="{4E719896-99B2-4D04-BD7C-653949E278FA}" srcOrd="3" destOrd="0" presId="urn:microsoft.com/office/officeart/2008/layout/HalfCircleOrganizationChart"/>
    <dgm:cxn modelId="{6211E177-2DB7-4E25-B07B-55F94ED92061}" type="presParOf" srcId="{473DAB47-29A3-4BA1-9FBB-25E0A2BBD52F}" destId="{76FEECFD-FE4C-4CCD-BDA4-89CF09BC1616}" srcOrd="1" destOrd="0" presId="urn:microsoft.com/office/officeart/2008/layout/HalfCircleOrganizationChart"/>
    <dgm:cxn modelId="{3A298EF0-AC7F-4C1E-8005-D008D5DF416A}" type="presParOf" srcId="{473DAB47-29A3-4BA1-9FBB-25E0A2BBD52F}" destId="{1E7560DD-86C6-45E5-90B5-C259F2126FDD}" srcOrd="2" destOrd="0" presId="urn:microsoft.com/office/officeart/2008/layout/HalfCircleOrganizationChart"/>
    <dgm:cxn modelId="{F1FB7F29-C096-4D38-B817-E49E55B75E1F}" type="presParOf" srcId="{A2B03083-16F8-46C5-A2EF-EA94C3B748C9}" destId="{AE3005F1-02C6-42B5-A062-BC2FE7E290A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F6DB95-3C8A-4241-BF2D-DBCD8615C3F5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99C697D7-F840-4551-AD63-0FE61AB51EB0}">
      <dgm:prSet phldrT="[Texto]" custT="1"/>
      <dgm:spPr/>
      <dgm:t>
        <a:bodyPr/>
        <a:lstStyle/>
        <a:p>
          <a:r>
            <a:rPr lang="es-CO" sz="900">
              <a:latin typeface="Arial" panose="020B0604020202020204" pitchFamily="34" charset="0"/>
              <a:cs typeface="Arial" panose="020B0604020202020204" pitchFamily="34" charset="0"/>
            </a:rPr>
            <a:t>Caracterización  del medio - linea base</a:t>
          </a:r>
        </a:p>
      </dgm:t>
    </dgm:pt>
    <dgm:pt modelId="{E00B75A9-1BCA-4EFC-A9AD-7E8FF5CEC123}" type="parTrans" cxnId="{19DDEE87-C379-483E-BD7E-B18F0292531D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0840AC-7774-4F5D-AF78-792C5EB28DC2}" type="sibTrans" cxnId="{19DDEE87-C379-483E-BD7E-B18F0292531D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39F00E-52DF-4203-8845-90AC89F45567}">
      <dgm:prSet phldrT="[Texto]" custT="1"/>
      <dgm:spPr/>
      <dgm:t>
        <a:bodyPr/>
        <a:lstStyle/>
        <a:p>
          <a:r>
            <a:rPr lang="es-CO" sz="9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Reconocimiento  de área</a:t>
          </a:r>
        </a:p>
      </dgm:t>
    </dgm:pt>
    <dgm:pt modelId="{760400CC-7B1E-4A48-BCE1-7F54DB560E88}" type="parTrans" cxnId="{B4AFE4A2-C589-40BB-8F6A-A34F3EC1376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DFFF0E-57CD-4B0B-BE24-C73C5E54A268}" type="sibTrans" cxnId="{B4AFE4A2-C589-40BB-8F6A-A34F3EC1376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38B506-EA53-4272-9A1D-A3700BB6DA5C}">
      <dgm:prSet phldrT="[Texto]" custT="1"/>
      <dgm:spPr/>
      <dgm:t>
        <a:bodyPr/>
        <a:lstStyle/>
        <a:p>
          <a:r>
            <a:rPr lang="es-CO" sz="9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Percepción de los actores socales</a:t>
          </a:r>
        </a:p>
      </dgm:t>
    </dgm:pt>
    <dgm:pt modelId="{223C0A0C-5913-49B6-98FE-6C41A8957F87}" type="parTrans" cxnId="{5D8B7AA6-C037-421B-B9F0-A64D071687B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6FFDAB-8192-420F-81D2-C2577EED6E6B}" type="sibTrans" cxnId="{5D8B7AA6-C037-421B-B9F0-A64D071687B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97A6D0-0670-4C8E-B22C-FCFA71360CEB}">
      <dgm:prSet phldrT="[Texto]" custT="1"/>
      <dgm:spPr/>
      <dgm:t>
        <a:bodyPr/>
        <a:lstStyle/>
        <a:p>
          <a:r>
            <a:rPr lang="es-CO" sz="900">
              <a:latin typeface="Arial" panose="020B0604020202020204" pitchFamily="34" charset="0"/>
              <a:cs typeface="Arial" panose="020B0604020202020204" pitchFamily="34" charset="0"/>
            </a:rPr>
            <a:t>Identifiación y evaluación  de impactos</a:t>
          </a:r>
        </a:p>
      </dgm:t>
    </dgm:pt>
    <dgm:pt modelId="{33623A1D-23F7-4D23-A7DA-34E7C12EB0D5}" type="parTrans" cxnId="{3EA4D6DD-803C-4C1D-A139-152BA6BCE276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08F018-653C-4E19-B1C9-E10AAD780C3A}" type="sibTrans" cxnId="{3EA4D6DD-803C-4C1D-A139-152BA6BCE276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2C121E-DDEE-4BAA-8DFF-1C4065DD8099}">
      <dgm:prSet phldrT="[Texto]" custT="1"/>
      <dgm:spPr/>
      <dgm:t>
        <a:bodyPr/>
        <a:lstStyle/>
        <a:p>
          <a:r>
            <a:rPr lang="es-CO" sz="9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Importancia Ambiental del impacto</a:t>
          </a:r>
        </a:p>
      </dgm:t>
    </dgm:pt>
    <dgm:pt modelId="{152F5B2D-A9C1-49EA-91BB-2970CA035E09}" type="parTrans" cxnId="{49D03437-9659-40E7-B4EF-498D06F28A7B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9FB1FA-9247-4A31-AF25-74CFA3F29639}" type="sibTrans" cxnId="{49D03437-9659-40E7-B4EF-498D06F28A7B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CBF1EF-5827-4EE7-ACD2-A224AA6EEF7B}">
      <dgm:prSet phldrT="[Texto]" custT="1"/>
      <dgm:spPr/>
      <dgm:t>
        <a:bodyPr/>
        <a:lstStyle/>
        <a:p>
          <a:r>
            <a:rPr lang="es-CO" sz="900">
              <a:latin typeface="Arial" panose="020B0604020202020204" pitchFamily="34" charset="0"/>
              <a:cs typeface="Arial" panose="020B0604020202020204" pitchFamily="34" charset="0"/>
            </a:rPr>
            <a:t>Delimitación del área de influencia socioeconómica</a:t>
          </a:r>
        </a:p>
      </dgm:t>
    </dgm:pt>
    <dgm:pt modelId="{A818F050-72AF-4A4D-8445-E25AE25EE03C}" type="parTrans" cxnId="{240C7E92-7031-4A97-81D6-2365BCC33EC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1F3C77-0DFC-43CA-80C4-C01CF85FDDCD}" type="sibTrans" cxnId="{240C7E92-7031-4A97-81D6-2365BCC33EC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B6FDF8-972E-45AD-80CC-5A617C81A1C2}">
      <dgm:prSet phldrT="[Texto]" custT="1"/>
      <dgm:spPr/>
      <dgm:t>
        <a:bodyPr/>
        <a:lstStyle/>
        <a:p>
          <a:r>
            <a:rPr lang="es-CO" sz="900">
              <a:latin typeface="Arial" panose="020B0604020202020204" pitchFamily="34" charset="0"/>
              <a:cs typeface="Arial" panose="020B0604020202020204" pitchFamily="34" charset="0"/>
            </a:rPr>
            <a:t>Diseño del proyecto, localización y temporalidad</a:t>
          </a:r>
        </a:p>
      </dgm:t>
    </dgm:pt>
    <dgm:pt modelId="{A164E5CE-4D7A-46A2-9E5C-BFA94AC04416}" type="parTrans" cxnId="{9A67FA9D-1A17-4EEC-B49A-D0AADE5544D7}">
      <dgm:prSet/>
      <dgm:spPr/>
      <dgm:t>
        <a:bodyPr/>
        <a:lstStyle/>
        <a:p>
          <a:endParaRPr lang="es-CO" sz="900"/>
        </a:p>
      </dgm:t>
    </dgm:pt>
    <dgm:pt modelId="{A1200CE1-D4B3-4491-8FFD-073C0E9C572D}" type="sibTrans" cxnId="{9A67FA9D-1A17-4EEC-B49A-D0AADE5544D7}">
      <dgm:prSet/>
      <dgm:spPr/>
      <dgm:t>
        <a:bodyPr/>
        <a:lstStyle/>
        <a:p>
          <a:endParaRPr lang="es-CO" sz="900"/>
        </a:p>
      </dgm:t>
    </dgm:pt>
    <dgm:pt modelId="{F32D481D-7764-4D5C-989D-42BB0901D564}" type="pres">
      <dgm:prSet presAssocID="{1DF6DB95-3C8A-4241-BF2D-DBCD8615C3F5}" presName="Name0" presStyleCnt="0">
        <dgm:presLayoutVars>
          <dgm:dir/>
        </dgm:presLayoutVars>
      </dgm:prSet>
      <dgm:spPr/>
      <dgm:t>
        <a:bodyPr/>
        <a:lstStyle/>
        <a:p>
          <a:endParaRPr lang="es-CO"/>
        </a:p>
      </dgm:t>
    </dgm:pt>
    <dgm:pt modelId="{97A0531C-2921-4757-8CDA-0C8B1164DA76}" type="pres">
      <dgm:prSet presAssocID="{2FB6FDF8-972E-45AD-80CC-5A617C81A1C2}" presName="parComposite" presStyleCnt="0"/>
      <dgm:spPr/>
    </dgm:pt>
    <dgm:pt modelId="{E3BDCB31-6A24-4797-B46D-C8AB841E0ED5}" type="pres">
      <dgm:prSet presAssocID="{2FB6FDF8-972E-45AD-80CC-5A617C81A1C2}" presName="parBigCircle" presStyleLbl="node0" presStyleIdx="0" presStyleCnt="4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</dgm:pt>
    <dgm:pt modelId="{CE3381C3-E30A-4253-8B18-8C45D9F123A8}" type="pres">
      <dgm:prSet presAssocID="{2FB6FDF8-972E-45AD-80CC-5A617C81A1C2}" presName="parTx" presStyleLbl="revTx" presStyleIdx="0" presStyleCnt="10"/>
      <dgm:spPr/>
      <dgm:t>
        <a:bodyPr/>
        <a:lstStyle/>
        <a:p>
          <a:endParaRPr lang="es-CO"/>
        </a:p>
      </dgm:t>
    </dgm:pt>
    <dgm:pt modelId="{D449E7B4-EE5D-499B-8556-EF7842F6F0BF}" type="pres">
      <dgm:prSet presAssocID="{2FB6FDF8-972E-45AD-80CC-5A617C81A1C2}" presName="bSpace" presStyleCnt="0"/>
      <dgm:spPr/>
    </dgm:pt>
    <dgm:pt modelId="{343B0F5A-8CEA-418D-8ABF-2220BFF0CF49}" type="pres">
      <dgm:prSet presAssocID="{2FB6FDF8-972E-45AD-80CC-5A617C81A1C2}" presName="parBackupNorm" presStyleCnt="0"/>
      <dgm:spPr/>
    </dgm:pt>
    <dgm:pt modelId="{86D801FF-4132-470D-97CA-BAC1CFD89753}" type="pres">
      <dgm:prSet presAssocID="{A1200CE1-D4B3-4491-8FFD-073C0E9C572D}" presName="parSpace" presStyleCnt="0"/>
      <dgm:spPr/>
    </dgm:pt>
    <dgm:pt modelId="{003C733A-551D-443D-BB6E-845AAFBE556D}" type="pres">
      <dgm:prSet presAssocID="{99C697D7-F840-4551-AD63-0FE61AB51EB0}" presName="parComposite" presStyleCnt="0"/>
      <dgm:spPr/>
    </dgm:pt>
    <dgm:pt modelId="{E69F366A-FD6F-4356-9ABA-B75AFC314D1F}" type="pres">
      <dgm:prSet presAssocID="{99C697D7-F840-4551-AD63-0FE61AB51EB0}" presName="parBigCircle" presStyleLbl="node0" presStyleIdx="1" presStyleCnt="4"/>
      <dgm:spPr/>
    </dgm:pt>
    <dgm:pt modelId="{1275D745-1286-40C4-823E-37654E07376C}" type="pres">
      <dgm:prSet presAssocID="{99C697D7-F840-4551-AD63-0FE61AB51EB0}" presName="parTx" presStyleLbl="revTx" presStyleIdx="1" presStyleCnt="10"/>
      <dgm:spPr/>
      <dgm:t>
        <a:bodyPr/>
        <a:lstStyle/>
        <a:p>
          <a:endParaRPr lang="es-CO"/>
        </a:p>
      </dgm:t>
    </dgm:pt>
    <dgm:pt modelId="{9304D5F6-E773-43BF-93D1-F56229AE2510}" type="pres">
      <dgm:prSet presAssocID="{99C697D7-F840-4551-AD63-0FE61AB51EB0}" presName="bSpace" presStyleCnt="0"/>
      <dgm:spPr/>
    </dgm:pt>
    <dgm:pt modelId="{EE56A106-B401-45A6-8BDD-BE566C7A18AB}" type="pres">
      <dgm:prSet presAssocID="{99C697D7-F840-4551-AD63-0FE61AB51EB0}" presName="parBackupNorm" presStyleCnt="0"/>
      <dgm:spPr/>
    </dgm:pt>
    <dgm:pt modelId="{786669E9-9315-483C-B0F1-BFBEA654EDCB}" type="pres">
      <dgm:prSet presAssocID="{090840AC-7774-4F5D-AF78-792C5EB28DC2}" presName="parSpace" presStyleCnt="0"/>
      <dgm:spPr/>
    </dgm:pt>
    <dgm:pt modelId="{02EE4A70-DAF8-4FDC-8DA7-72195EB75AE1}" type="pres">
      <dgm:prSet presAssocID="{1639F00E-52DF-4203-8845-90AC89F45567}" presName="desBackupLeftNorm" presStyleCnt="0"/>
      <dgm:spPr/>
    </dgm:pt>
    <dgm:pt modelId="{8E87BE03-4F18-44E5-A510-58E8A01C54B1}" type="pres">
      <dgm:prSet presAssocID="{1639F00E-52DF-4203-8845-90AC89F45567}" presName="desComposite" presStyleCnt="0"/>
      <dgm:spPr/>
    </dgm:pt>
    <dgm:pt modelId="{06C90CCD-82ED-4F22-ADE4-EEBC7D3CFD8A}" type="pres">
      <dgm:prSet presAssocID="{1639F00E-52DF-4203-8845-90AC89F45567}" presName="desCircle" presStyleLbl="node1" presStyleIdx="0" presStyleCnt="3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</dgm:pt>
    <dgm:pt modelId="{910AE0A0-73C4-4550-A9CE-B845732EBDC7}" type="pres">
      <dgm:prSet presAssocID="{1639F00E-52DF-4203-8845-90AC89F45567}" presName="chTx" presStyleLbl="revTx" presStyleIdx="2" presStyleCnt="10"/>
      <dgm:spPr/>
      <dgm:t>
        <a:bodyPr/>
        <a:lstStyle/>
        <a:p>
          <a:endParaRPr lang="es-CO"/>
        </a:p>
      </dgm:t>
    </dgm:pt>
    <dgm:pt modelId="{7FB201FC-98FC-40EB-A687-2FCEF0DF7050}" type="pres">
      <dgm:prSet presAssocID="{1639F00E-52DF-4203-8845-90AC89F45567}" presName="desTx" presStyleLbl="revTx" presStyleIdx="3" presStyleCnt="10">
        <dgm:presLayoutVars>
          <dgm:bulletEnabled val="1"/>
        </dgm:presLayoutVars>
      </dgm:prSet>
      <dgm:spPr/>
    </dgm:pt>
    <dgm:pt modelId="{2E849D10-2AC8-473F-A95D-061623853459}" type="pres">
      <dgm:prSet presAssocID="{1639F00E-52DF-4203-8845-90AC89F45567}" presName="desBackupRightNorm" presStyleCnt="0"/>
      <dgm:spPr/>
    </dgm:pt>
    <dgm:pt modelId="{0C50A350-D9D7-46B7-AA2F-8CC894D532B0}" type="pres">
      <dgm:prSet presAssocID="{31DFFF0E-57CD-4B0B-BE24-C73C5E54A268}" presName="desSpace" presStyleCnt="0"/>
      <dgm:spPr/>
    </dgm:pt>
    <dgm:pt modelId="{06093DD7-A777-45A8-8052-666A2461E196}" type="pres">
      <dgm:prSet presAssocID="{A538B506-EA53-4272-9A1D-A3700BB6DA5C}" presName="desBackupLeftNorm" presStyleCnt="0"/>
      <dgm:spPr/>
    </dgm:pt>
    <dgm:pt modelId="{87CE0ECF-22D8-43E1-9C81-AA5628A15E3F}" type="pres">
      <dgm:prSet presAssocID="{A538B506-EA53-4272-9A1D-A3700BB6DA5C}" presName="desComposite" presStyleCnt="0"/>
      <dgm:spPr/>
    </dgm:pt>
    <dgm:pt modelId="{8D3DAD0F-6DD1-4FC4-8CB4-72E1351F7FA0}" type="pres">
      <dgm:prSet presAssocID="{A538B506-EA53-4272-9A1D-A3700BB6DA5C}" presName="desCircle" presStyleLbl="node1" presStyleIdx="1" presStyleCnt="3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</dgm:pt>
    <dgm:pt modelId="{8FF043B0-A396-402D-931B-51848ED75CB3}" type="pres">
      <dgm:prSet presAssocID="{A538B506-EA53-4272-9A1D-A3700BB6DA5C}" presName="chTx" presStyleLbl="revTx" presStyleIdx="4" presStyleCnt="10"/>
      <dgm:spPr/>
      <dgm:t>
        <a:bodyPr/>
        <a:lstStyle/>
        <a:p>
          <a:endParaRPr lang="es-CO"/>
        </a:p>
      </dgm:t>
    </dgm:pt>
    <dgm:pt modelId="{F2D15688-3B5D-4B09-982A-8FEE28BF98BF}" type="pres">
      <dgm:prSet presAssocID="{A538B506-EA53-4272-9A1D-A3700BB6DA5C}" presName="desTx" presStyleLbl="revTx" presStyleIdx="5" presStyleCnt="10">
        <dgm:presLayoutVars>
          <dgm:bulletEnabled val="1"/>
        </dgm:presLayoutVars>
      </dgm:prSet>
      <dgm:spPr/>
    </dgm:pt>
    <dgm:pt modelId="{C105D588-A667-4548-BD52-C577B328D44E}" type="pres">
      <dgm:prSet presAssocID="{A538B506-EA53-4272-9A1D-A3700BB6DA5C}" presName="desBackupRightNorm" presStyleCnt="0"/>
      <dgm:spPr/>
    </dgm:pt>
    <dgm:pt modelId="{F8E4BFE9-0FF6-4229-8A9C-ECC4C2405529}" type="pres">
      <dgm:prSet presAssocID="{FD6FFDAB-8192-420F-81D2-C2577EED6E6B}" presName="desSpace" presStyleCnt="0"/>
      <dgm:spPr/>
    </dgm:pt>
    <dgm:pt modelId="{69A9E021-F92B-470A-B9B7-42EB130CA1E1}" type="pres">
      <dgm:prSet presAssocID="{9E97A6D0-0670-4C8E-B22C-FCFA71360CEB}" presName="parComposite" presStyleCnt="0"/>
      <dgm:spPr/>
    </dgm:pt>
    <dgm:pt modelId="{29DFBE3B-43A9-4107-880B-6DB3B9769D99}" type="pres">
      <dgm:prSet presAssocID="{9E97A6D0-0670-4C8E-B22C-FCFA71360CEB}" presName="parBigCircle" presStyleLbl="node0" presStyleIdx="2" presStyleCnt="4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</dgm:pt>
    <dgm:pt modelId="{60FE6263-BC68-47B8-AF24-CA5911268FE4}" type="pres">
      <dgm:prSet presAssocID="{9E97A6D0-0670-4C8E-B22C-FCFA71360CEB}" presName="parTx" presStyleLbl="revTx" presStyleIdx="6" presStyleCnt="10"/>
      <dgm:spPr/>
      <dgm:t>
        <a:bodyPr/>
        <a:lstStyle/>
        <a:p>
          <a:endParaRPr lang="es-CO"/>
        </a:p>
      </dgm:t>
    </dgm:pt>
    <dgm:pt modelId="{054C6705-5B65-4A73-8448-272938E15355}" type="pres">
      <dgm:prSet presAssocID="{9E97A6D0-0670-4C8E-B22C-FCFA71360CEB}" presName="bSpace" presStyleCnt="0"/>
      <dgm:spPr/>
    </dgm:pt>
    <dgm:pt modelId="{7FC95488-3A93-42B6-987D-34A14710FB71}" type="pres">
      <dgm:prSet presAssocID="{9E97A6D0-0670-4C8E-B22C-FCFA71360CEB}" presName="parBackupNorm" presStyleCnt="0"/>
      <dgm:spPr/>
    </dgm:pt>
    <dgm:pt modelId="{C14AF3D9-8FC3-4A38-9E38-CFA379680B0B}" type="pres">
      <dgm:prSet presAssocID="{5A08F018-653C-4E19-B1C9-E10AAD780C3A}" presName="parSpace" presStyleCnt="0"/>
      <dgm:spPr/>
    </dgm:pt>
    <dgm:pt modelId="{E347CAC7-C20A-4856-8126-5BBF724EB54F}" type="pres">
      <dgm:prSet presAssocID="{3E2C121E-DDEE-4BAA-8DFF-1C4065DD8099}" presName="desBackupLeftNorm" presStyleCnt="0"/>
      <dgm:spPr/>
    </dgm:pt>
    <dgm:pt modelId="{487F6E73-7EF2-4306-80CC-21931A5D9889}" type="pres">
      <dgm:prSet presAssocID="{3E2C121E-DDEE-4BAA-8DFF-1C4065DD8099}" presName="desComposite" presStyleCnt="0"/>
      <dgm:spPr/>
    </dgm:pt>
    <dgm:pt modelId="{57684A15-7775-42E6-B370-BDE5E0BFF268}" type="pres">
      <dgm:prSet presAssocID="{3E2C121E-DDEE-4BAA-8DFF-1C4065DD8099}" presName="desCircle" presStyleLbl="node1" presStyleIdx="2" presStyleCnt="3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</dgm:pt>
    <dgm:pt modelId="{35F7D012-2945-4CF3-BEC6-0F4767223234}" type="pres">
      <dgm:prSet presAssocID="{3E2C121E-DDEE-4BAA-8DFF-1C4065DD8099}" presName="chTx" presStyleLbl="revTx" presStyleIdx="7" presStyleCnt="10"/>
      <dgm:spPr/>
      <dgm:t>
        <a:bodyPr/>
        <a:lstStyle/>
        <a:p>
          <a:endParaRPr lang="es-CO"/>
        </a:p>
      </dgm:t>
    </dgm:pt>
    <dgm:pt modelId="{744F7509-C8ED-418B-9F53-22B5B73D4654}" type="pres">
      <dgm:prSet presAssocID="{3E2C121E-DDEE-4BAA-8DFF-1C4065DD8099}" presName="desTx" presStyleLbl="revTx" presStyleIdx="8" presStyleCnt="10">
        <dgm:presLayoutVars>
          <dgm:bulletEnabled val="1"/>
        </dgm:presLayoutVars>
      </dgm:prSet>
      <dgm:spPr/>
    </dgm:pt>
    <dgm:pt modelId="{882ACF14-4C39-433F-A06E-257266F1ED62}" type="pres">
      <dgm:prSet presAssocID="{3E2C121E-DDEE-4BAA-8DFF-1C4065DD8099}" presName="desBackupRightNorm" presStyleCnt="0"/>
      <dgm:spPr/>
    </dgm:pt>
    <dgm:pt modelId="{E6FBC488-9FAA-4C3D-9043-4EA6BCF4F7CF}" type="pres">
      <dgm:prSet presAssocID="{219FB1FA-9247-4A31-AF25-74CFA3F29639}" presName="desSpace" presStyleCnt="0"/>
      <dgm:spPr/>
    </dgm:pt>
    <dgm:pt modelId="{8FBEFA5F-B258-4DDF-ACBC-952889888D69}" type="pres">
      <dgm:prSet presAssocID="{3FCBF1EF-5827-4EE7-ACD2-A224AA6EEF7B}" presName="parComposite" presStyleCnt="0"/>
      <dgm:spPr/>
    </dgm:pt>
    <dgm:pt modelId="{5A4638FB-719B-488A-8231-F3A5045CD148}" type="pres">
      <dgm:prSet presAssocID="{3FCBF1EF-5827-4EE7-ACD2-A224AA6EEF7B}" presName="parBigCircle" presStyleLbl="node0" presStyleIdx="3" presStyleCnt="4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</dgm:pt>
    <dgm:pt modelId="{AE0289A4-EF4C-446B-A618-5C118EC1D259}" type="pres">
      <dgm:prSet presAssocID="{3FCBF1EF-5827-4EE7-ACD2-A224AA6EEF7B}" presName="parTx" presStyleLbl="revTx" presStyleIdx="9" presStyleCnt="10"/>
      <dgm:spPr/>
      <dgm:t>
        <a:bodyPr/>
        <a:lstStyle/>
        <a:p>
          <a:endParaRPr lang="es-CO"/>
        </a:p>
      </dgm:t>
    </dgm:pt>
    <dgm:pt modelId="{CA785391-0805-40C5-8B79-645FD4222943}" type="pres">
      <dgm:prSet presAssocID="{3FCBF1EF-5827-4EE7-ACD2-A224AA6EEF7B}" presName="bSpace" presStyleCnt="0"/>
      <dgm:spPr/>
    </dgm:pt>
    <dgm:pt modelId="{104BB3EC-C018-4786-8193-BA6CA19C99FC}" type="pres">
      <dgm:prSet presAssocID="{3FCBF1EF-5827-4EE7-ACD2-A224AA6EEF7B}" presName="parBackupNorm" presStyleCnt="0"/>
      <dgm:spPr/>
    </dgm:pt>
    <dgm:pt modelId="{23C31876-C0D9-41A4-9C21-F21B40065E45}" type="pres">
      <dgm:prSet presAssocID="{B11F3C77-0DFC-43CA-80C4-C01CF85FDDCD}" presName="parSpace" presStyleCnt="0"/>
      <dgm:spPr/>
    </dgm:pt>
  </dgm:ptLst>
  <dgm:cxnLst>
    <dgm:cxn modelId="{A9D327F4-38B3-4E99-937A-30E0AAE6CFED}" type="presOf" srcId="{99C697D7-F840-4551-AD63-0FE61AB51EB0}" destId="{1275D745-1286-40C4-823E-37654E07376C}" srcOrd="0" destOrd="0" presId="urn:microsoft.com/office/officeart/2008/layout/CircleAccentTimeline"/>
    <dgm:cxn modelId="{5D8B7AA6-C037-421B-B9F0-A64D071687B2}" srcId="{99C697D7-F840-4551-AD63-0FE61AB51EB0}" destId="{A538B506-EA53-4272-9A1D-A3700BB6DA5C}" srcOrd="1" destOrd="0" parTransId="{223C0A0C-5913-49B6-98FE-6C41A8957F87}" sibTransId="{FD6FFDAB-8192-420F-81D2-C2577EED6E6B}"/>
    <dgm:cxn modelId="{0EE1F926-1E60-4A81-9430-2E2E3761B293}" type="presOf" srcId="{A538B506-EA53-4272-9A1D-A3700BB6DA5C}" destId="{8FF043B0-A396-402D-931B-51848ED75CB3}" srcOrd="0" destOrd="0" presId="urn:microsoft.com/office/officeart/2008/layout/CircleAccentTimeline"/>
    <dgm:cxn modelId="{240C7E92-7031-4A97-81D6-2365BCC33EC4}" srcId="{1DF6DB95-3C8A-4241-BF2D-DBCD8615C3F5}" destId="{3FCBF1EF-5827-4EE7-ACD2-A224AA6EEF7B}" srcOrd="3" destOrd="0" parTransId="{A818F050-72AF-4A4D-8445-E25AE25EE03C}" sibTransId="{B11F3C77-0DFC-43CA-80C4-C01CF85FDDCD}"/>
    <dgm:cxn modelId="{3EA4D6DD-803C-4C1D-A139-152BA6BCE276}" srcId="{1DF6DB95-3C8A-4241-BF2D-DBCD8615C3F5}" destId="{9E97A6D0-0670-4C8E-B22C-FCFA71360CEB}" srcOrd="2" destOrd="0" parTransId="{33623A1D-23F7-4D23-A7DA-34E7C12EB0D5}" sibTransId="{5A08F018-653C-4E19-B1C9-E10AAD780C3A}"/>
    <dgm:cxn modelId="{8C09306A-352B-4CD0-B233-732D51A934C2}" type="presOf" srcId="{2FB6FDF8-972E-45AD-80CC-5A617C81A1C2}" destId="{CE3381C3-E30A-4253-8B18-8C45D9F123A8}" srcOrd="0" destOrd="0" presId="urn:microsoft.com/office/officeart/2008/layout/CircleAccentTimeline"/>
    <dgm:cxn modelId="{BFDDFFB7-90BA-44AB-B991-1C0B53A05BE6}" type="presOf" srcId="{3E2C121E-DDEE-4BAA-8DFF-1C4065DD8099}" destId="{35F7D012-2945-4CF3-BEC6-0F4767223234}" srcOrd="0" destOrd="0" presId="urn:microsoft.com/office/officeart/2008/layout/CircleAccentTimeline"/>
    <dgm:cxn modelId="{08D20091-FBEF-4CCC-AB5D-3C13A0080985}" type="presOf" srcId="{3FCBF1EF-5827-4EE7-ACD2-A224AA6EEF7B}" destId="{AE0289A4-EF4C-446B-A618-5C118EC1D259}" srcOrd="0" destOrd="0" presId="urn:microsoft.com/office/officeart/2008/layout/CircleAccentTimeline"/>
    <dgm:cxn modelId="{7FE5D011-6315-40E5-A276-07F0E8B6D4E3}" type="presOf" srcId="{1639F00E-52DF-4203-8845-90AC89F45567}" destId="{910AE0A0-73C4-4550-A9CE-B845732EBDC7}" srcOrd="0" destOrd="0" presId="urn:microsoft.com/office/officeart/2008/layout/CircleAccentTimeline"/>
    <dgm:cxn modelId="{49D03437-9659-40E7-B4EF-498D06F28A7B}" srcId="{9E97A6D0-0670-4C8E-B22C-FCFA71360CEB}" destId="{3E2C121E-DDEE-4BAA-8DFF-1C4065DD8099}" srcOrd="0" destOrd="0" parTransId="{152F5B2D-A9C1-49EA-91BB-2970CA035E09}" sibTransId="{219FB1FA-9247-4A31-AF25-74CFA3F29639}"/>
    <dgm:cxn modelId="{E049E61B-0B81-4D17-846F-3E42989F5A0B}" type="presOf" srcId="{9E97A6D0-0670-4C8E-B22C-FCFA71360CEB}" destId="{60FE6263-BC68-47B8-AF24-CA5911268FE4}" srcOrd="0" destOrd="0" presId="urn:microsoft.com/office/officeart/2008/layout/CircleAccentTimeline"/>
    <dgm:cxn modelId="{9A67FA9D-1A17-4EEC-B49A-D0AADE5544D7}" srcId="{1DF6DB95-3C8A-4241-BF2D-DBCD8615C3F5}" destId="{2FB6FDF8-972E-45AD-80CC-5A617C81A1C2}" srcOrd="0" destOrd="0" parTransId="{A164E5CE-4D7A-46A2-9E5C-BFA94AC04416}" sibTransId="{A1200CE1-D4B3-4491-8FFD-073C0E9C572D}"/>
    <dgm:cxn modelId="{B4AFE4A2-C589-40BB-8F6A-A34F3EC13764}" srcId="{99C697D7-F840-4551-AD63-0FE61AB51EB0}" destId="{1639F00E-52DF-4203-8845-90AC89F45567}" srcOrd="0" destOrd="0" parTransId="{760400CC-7B1E-4A48-BCE1-7F54DB560E88}" sibTransId="{31DFFF0E-57CD-4B0B-BE24-C73C5E54A268}"/>
    <dgm:cxn modelId="{19DDEE87-C379-483E-BD7E-B18F0292531D}" srcId="{1DF6DB95-3C8A-4241-BF2D-DBCD8615C3F5}" destId="{99C697D7-F840-4551-AD63-0FE61AB51EB0}" srcOrd="1" destOrd="0" parTransId="{E00B75A9-1BCA-4EFC-A9AD-7E8FF5CEC123}" sibTransId="{090840AC-7774-4F5D-AF78-792C5EB28DC2}"/>
    <dgm:cxn modelId="{B2063815-3F27-49AD-AF46-AA9691FB4B2D}" type="presOf" srcId="{1DF6DB95-3C8A-4241-BF2D-DBCD8615C3F5}" destId="{F32D481D-7764-4D5C-989D-42BB0901D564}" srcOrd="0" destOrd="0" presId="urn:microsoft.com/office/officeart/2008/layout/CircleAccentTimeline"/>
    <dgm:cxn modelId="{4C99DEF1-376F-46AC-8BC0-38E8A24CF55C}" type="presParOf" srcId="{F32D481D-7764-4D5C-989D-42BB0901D564}" destId="{97A0531C-2921-4757-8CDA-0C8B1164DA76}" srcOrd="0" destOrd="0" presId="urn:microsoft.com/office/officeart/2008/layout/CircleAccentTimeline"/>
    <dgm:cxn modelId="{A7B0989C-035B-4E49-A1B1-9223B9B50601}" type="presParOf" srcId="{97A0531C-2921-4757-8CDA-0C8B1164DA76}" destId="{E3BDCB31-6A24-4797-B46D-C8AB841E0ED5}" srcOrd="0" destOrd="0" presId="urn:microsoft.com/office/officeart/2008/layout/CircleAccentTimeline"/>
    <dgm:cxn modelId="{40678496-9BF9-41B3-B73B-E564B23F6ACA}" type="presParOf" srcId="{97A0531C-2921-4757-8CDA-0C8B1164DA76}" destId="{CE3381C3-E30A-4253-8B18-8C45D9F123A8}" srcOrd="1" destOrd="0" presId="urn:microsoft.com/office/officeart/2008/layout/CircleAccentTimeline"/>
    <dgm:cxn modelId="{7D5CD090-4A1C-4C73-B201-2EB72A5452BE}" type="presParOf" srcId="{97A0531C-2921-4757-8CDA-0C8B1164DA76}" destId="{D449E7B4-EE5D-499B-8556-EF7842F6F0BF}" srcOrd="2" destOrd="0" presId="urn:microsoft.com/office/officeart/2008/layout/CircleAccentTimeline"/>
    <dgm:cxn modelId="{95EC15A2-4B10-499D-8199-AF862A741E9B}" type="presParOf" srcId="{F32D481D-7764-4D5C-989D-42BB0901D564}" destId="{343B0F5A-8CEA-418D-8ABF-2220BFF0CF49}" srcOrd="1" destOrd="0" presId="urn:microsoft.com/office/officeart/2008/layout/CircleAccentTimeline"/>
    <dgm:cxn modelId="{AB58D3F9-2959-4722-8609-CFD9604D915D}" type="presParOf" srcId="{F32D481D-7764-4D5C-989D-42BB0901D564}" destId="{86D801FF-4132-470D-97CA-BAC1CFD89753}" srcOrd="2" destOrd="0" presId="urn:microsoft.com/office/officeart/2008/layout/CircleAccentTimeline"/>
    <dgm:cxn modelId="{FD574709-0385-4EED-8DAE-FEE7E89B36B4}" type="presParOf" srcId="{F32D481D-7764-4D5C-989D-42BB0901D564}" destId="{003C733A-551D-443D-BB6E-845AAFBE556D}" srcOrd="3" destOrd="0" presId="urn:microsoft.com/office/officeart/2008/layout/CircleAccentTimeline"/>
    <dgm:cxn modelId="{BC046556-3026-43F2-9886-FA2C62562787}" type="presParOf" srcId="{003C733A-551D-443D-BB6E-845AAFBE556D}" destId="{E69F366A-FD6F-4356-9ABA-B75AFC314D1F}" srcOrd="0" destOrd="0" presId="urn:microsoft.com/office/officeart/2008/layout/CircleAccentTimeline"/>
    <dgm:cxn modelId="{2EBAB441-0C77-4B07-B6AF-2287391435F3}" type="presParOf" srcId="{003C733A-551D-443D-BB6E-845AAFBE556D}" destId="{1275D745-1286-40C4-823E-37654E07376C}" srcOrd="1" destOrd="0" presId="urn:microsoft.com/office/officeart/2008/layout/CircleAccentTimeline"/>
    <dgm:cxn modelId="{E4E87E4B-541B-419F-9585-2BBF8DF43090}" type="presParOf" srcId="{003C733A-551D-443D-BB6E-845AAFBE556D}" destId="{9304D5F6-E773-43BF-93D1-F56229AE2510}" srcOrd="2" destOrd="0" presId="urn:microsoft.com/office/officeart/2008/layout/CircleAccentTimeline"/>
    <dgm:cxn modelId="{9E1878B1-9A64-4179-B500-85D65963AAF6}" type="presParOf" srcId="{F32D481D-7764-4D5C-989D-42BB0901D564}" destId="{EE56A106-B401-45A6-8BDD-BE566C7A18AB}" srcOrd="4" destOrd="0" presId="urn:microsoft.com/office/officeart/2008/layout/CircleAccentTimeline"/>
    <dgm:cxn modelId="{DAA44DC8-6B22-4480-8566-8CDCA06D25A8}" type="presParOf" srcId="{F32D481D-7764-4D5C-989D-42BB0901D564}" destId="{786669E9-9315-483C-B0F1-BFBEA654EDCB}" srcOrd="5" destOrd="0" presId="urn:microsoft.com/office/officeart/2008/layout/CircleAccentTimeline"/>
    <dgm:cxn modelId="{92EE8FFF-B15A-428A-80E3-B87B36077B3A}" type="presParOf" srcId="{F32D481D-7764-4D5C-989D-42BB0901D564}" destId="{02EE4A70-DAF8-4FDC-8DA7-72195EB75AE1}" srcOrd="6" destOrd="0" presId="urn:microsoft.com/office/officeart/2008/layout/CircleAccentTimeline"/>
    <dgm:cxn modelId="{86112593-37B0-467C-95EB-D94BF4CABB4E}" type="presParOf" srcId="{F32D481D-7764-4D5C-989D-42BB0901D564}" destId="{8E87BE03-4F18-44E5-A510-58E8A01C54B1}" srcOrd="7" destOrd="0" presId="urn:microsoft.com/office/officeart/2008/layout/CircleAccentTimeline"/>
    <dgm:cxn modelId="{F804B83E-33A0-44EE-B7EA-08E77051917C}" type="presParOf" srcId="{8E87BE03-4F18-44E5-A510-58E8A01C54B1}" destId="{06C90CCD-82ED-4F22-ADE4-EEBC7D3CFD8A}" srcOrd="0" destOrd="0" presId="urn:microsoft.com/office/officeart/2008/layout/CircleAccentTimeline"/>
    <dgm:cxn modelId="{052FE428-B1AA-4F96-BAD1-93C70C016D0D}" type="presParOf" srcId="{8E87BE03-4F18-44E5-A510-58E8A01C54B1}" destId="{910AE0A0-73C4-4550-A9CE-B845732EBDC7}" srcOrd="1" destOrd="0" presId="urn:microsoft.com/office/officeart/2008/layout/CircleAccentTimeline"/>
    <dgm:cxn modelId="{BE115C8D-C23F-436A-8C1D-13078C42DD0E}" type="presParOf" srcId="{8E87BE03-4F18-44E5-A510-58E8A01C54B1}" destId="{7FB201FC-98FC-40EB-A687-2FCEF0DF7050}" srcOrd="2" destOrd="0" presId="urn:microsoft.com/office/officeart/2008/layout/CircleAccentTimeline"/>
    <dgm:cxn modelId="{8F6FA923-A503-437C-ACA9-6B10575863AE}" type="presParOf" srcId="{F32D481D-7764-4D5C-989D-42BB0901D564}" destId="{2E849D10-2AC8-473F-A95D-061623853459}" srcOrd="8" destOrd="0" presId="urn:microsoft.com/office/officeart/2008/layout/CircleAccentTimeline"/>
    <dgm:cxn modelId="{A6F611FF-671C-46E8-8DCC-1B9E9DC6CD1F}" type="presParOf" srcId="{F32D481D-7764-4D5C-989D-42BB0901D564}" destId="{0C50A350-D9D7-46B7-AA2F-8CC894D532B0}" srcOrd="9" destOrd="0" presId="urn:microsoft.com/office/officeart/2008/layout/CircleAccentTimeline"/>
    <dgm:cxn modelId="{57C1D196-1D32-4514-92DD-F37BBA2C2790}" type="presParOf" srcId="{F32D481D-7764-4D5C-989D-42BB0901D564}" destId="{06093DD7-A777-45A8-8052-666A2461E196}" srcOrd="10" destOrd="0" presId="urn:microsoft.com/office/officeart/2008/layout/CircleAccentTimeline"/>
    <dgm:cxn modelId="{84394C0B-557F-4E4A-AE19-CBEF2C9108F0}" type="presParOf" srcId="{F32D481D-7764-4D5C-989D-42BB0901D564}" destId="{87CE0ECF-22D8-43E1-9C81-AA5628A15E3F}" srcOrd="11" destOrd="0" presId="urn:microsoft.com/office/officeart/2008/layout/CircleAccentTimeline"/>
    <dgm:cxn modelId="{32F94521-FE91-4125-BB92-31C27F55D917}" type="presParOf" srcId="{87CE0ECF-22D8-43E1-9C81-AA5628A15E3F}" destId="{8D3DAD0F-6DD1-4FC4-8CB4-72E1351F7FA0}" srcOrd="0" destOrd="0" presId="urn:microsoft.com/office/officeart/2008/layout/CircleAccentTimeline"/>
    <dgm:cxn modelId="{FDA5A055-AD30-4063-9AAB-D15FC428E411}" type="presParOf" srcId="{87CE0ECF-22D8-43E1-9C81-AA5628A15E3F}" destId="{8FF043B0-A396-402D-931B-51848ED75CB3}" srcOrd="1" destOrd="0" presId="urn:microsoft.com/office/officeart/2008/layout/CircleAccentTimeline"/>
    <dgm:cxn modelId="{F9BEC6BB-E326-4BC1-BAC2-D48D637FAD3E}" type="presParOf" srcId="{87CE0ECF-22D8-43E1-9C81-AA5628A15E3F}" destId="{F2D15688-3B5D-4B09-982A-8FEE28BF98BF}" srcOrd="2" destOrd="0" presId="urn:microsoft.com/office/officeart/2008/layout/CircleAccentTimeline"/>
    <dgm:cxn modelId="{17739550-23B2-41E8-9278-C88670A0B99A}" type="presParOf" srcId="{F32D481D-7764-4D5C-989D-42BB0901D564}" destId="{C105D588-A667-4548-BD52-C577B328D44E}" srcOrd="12" destOrd="0" presId="urn:microsoft.com/office/officeart/2008/layout/CircleAccentTimeline"/>
    <dgm:cxn modelId="{86BB2F4C-4227-4EBB-B04A-2D36AC5E9982}" type="presParOf" srcId="{F32D481D-7764-4D5C-989D-42BB0901D564}" destId="{F8E4BFE9-0FF6-4229-8A9C-ECC4C2405529}" srcOrd="13" destOrd="0" presId="urn:microsoft.com/office/officeart/2008/layout/CircleAccentTimeline"/>
    <dgm:cxn modelId="{969A9E54-95FD-460C-B2FE-A370812CE49E}" type="presParOf" srcId="{F32D481D-7764-4D5C-989D-42BB0901D564}" destId="{69A9E021-F92B-470A-B9B7-42EB130CA1E1}" srcOrd="14" destOrd="0" presId="urn:microsoft.com/office/officeart/2008/layout/CircleAccentTimeline"/>
    <dgm:cxn modelId="{6D253FB8-CC4B-4BA0-98D6-7BDC895D4D9E}" type="presParOf" srcId="{69A9E021-F92B-470A-B9B7-42EB130CA1E1}" destId="{29DFBE3B-43A9-4107-880B-6DB3B9769D99}" srcOrd="0" destOrd="0" presId="urn:microsoft.com/office/officeart/2008/layout/CircleAccentTimeline"/>
    <dgm:cxn modelId="{CEA293D8-7CB6-480D-89DB-03CDB8E420F5}" type="presParOf" srcId="{69A9E021-F92B-470A-B9B7-42EB130CA1E1}" destId="{60FE6263-BC68-47B8-AF24-CA5911268FE4}" srcOrd="1" destOrd="0" presId="urn:microsoft.com/office/officeart/2008/layout/CircleAccentTimeline"/>
    <dgm:cxn modelId="{F676BD2E-BB6E-4486-A45D-D3EC1E83A88F}" type="presParOf" srcId="{69A9E021-F92B-470A-B9B7-42EB130CA1E1}" destId="{054C6705-5B65-4A73-8448-272938E15355}" srcOrd="2" destOrd="0" presId="urn:microsoft.com/office/officeart/2008/layout/CircleAccentTimeline"/>
    <dgm:cxn modelId="{98E88D51-93FB-478B-A640-EC1BE7E2E65E}" type="presParOf" srcId="{F32D481D-7764-4D5C-989D-42BB0901D564}" destId="{7FC95488-3A93-42B6-987D-34A14710FB71}" srcOrd="15" destOrd="0" presId="urn:microsoft.com/office/officeart/2008/layout/CircleAccentTimeline"/>
    <dgm:cxn modelId="{AB74C42C-7C82-46B7-8591-F1175D3BA32E}" type="presParOf" srcId="{F32D481D-7764-4D5C-989D-42BB0901D564}" destId="{C14AF3D9-8FC3-4A38-9E38-CFA379680B0B}" srcOrd="16" destOrd="0" presId="urn:microsoft.com/office/officeart/2008/layout/CircleAccentTimeline"/>
    <dgm:cxn modelId="{77329297-666C-4877-B886-0DBC558BDDF5}" type="presParOf" srcId="{F32D481D-7764-4D5C-989D-42BB0901D564}" destId="{E347CAC7-C20A-4856-8126-5BBF724EB54F}" srcOrd="17" destOrd="0" presId="urn:microsoft.com/office/officeart/2008/layout/CircleAccentTimeline"/>
    <dgm:cxn modelId="{CC473C30-A32E-4087-9FB2-EF547844B7B5}" type="presParOf" srcId="{F32D481D-7764-4D5C-989D-42BB0901D564}" destId="{487F6E73-7EF2-4306-80CC-21931A5D9889}" srcOrd="18" destOrd="0" presId="urn:microsoft.com/office/officeart/2008/layout/CircleAccentTimeline"/>
    <dgm:cxn modelId="{498A7A5F-5CA5-4015-BC07-BCB31F966C3B}" type="presParOf" srcId="{487F6E73-7EF2-4306-80CC-21931A5D9889}" destId="{57684A15-7775-42E6-B370-BDE5E0BFF268}" srcOrd="0" destOrd="0" presId="urn:microsoft.com/office/officeart/2008/layout/CircleAccentTimeline"/>
    <dgm:cxn modelId="{0E2B73EB-238F-4EC1-BE84-1927C61EB1CE}" type="presParOf" srcId="{487F6E73-7EF2-4306-80CC-21931A5D9889}" destId="{35F7D012-2945-4CF3-BEC6-0F4767223234}" srcOrd="1" destOrd="0" presId="urn:microsoft.com/office/officeart/2008/layout/CircleAccentTimeline"/>
    <dgm:cxn modelId="{DB622D7B-16AA-459B-B61E-EBE4FA93D727}" type="presParOf" srcId="{487F6E73-7EF2-4306-80CC-21931A5D9889}" destId="{744F7509-C8ED-418B-9F53-22B5B73D4654}" srcOrd="2" destOrd="0" presId="urn:microsoft.com/office/officeart/2008/layout/CircleAccentTimeline"/>
    <dgm:cxn modelId="{B55F0578-D44C-42C2-9D36-D0786A6A14BF}" type="presParOf" srcId="{F32D481D-7764-4D5C-989D-42BB0901D564}" destId="{882ACF14-4C39-433F-A06E-257266F1ED62}" srcOrd="19" destOrd="0" presId="urn:microsoft.com/office/officeart/2008/layout/CircleAccentTimeline"/>
    <dgm:cxn modelId="{F0460805-15D6-4D32-872E-643F3D4991D7}" type="presParOf" srcId="{F32D481D-7764-4D5C-989D-42BB0901D564}" destId="{E6FBC488-9FAA-4C3D-9043-4EA6BCF4F7CF}" srcOrd="20" destOrd="0" presId="urn:microsoft.com/office/officeart/2008/layout/CircleAccentTimeline"/>
    <dgm:cxn modelId="{71A878E6-AD1A-49B9-8D98-9151933EFFD8}" type="presParOf" srcId="{F32D481D-7764-4D5C-989D-42BB0901D564}" destId="{8FBEFA5F-B258-4DDF-ACBC-952889888D69}" srcOrd="21" destOrd="0" presId="urn:microsoft.com/office/officeart/2008/layout/CircleAccentTimeline"/>
    <dgm:cxn modelId="{556DCF96-E6B6-4F70-8D0F-9C63C04EA117}" type="presParOf" srcId="{8FBEFA5F-B258-4DDF-ACBC-952889888D69}" destId="{5A4638FB-719B-488A-8231-F3A5045CD148}" srcOrd="0" destOrd="0" presId="urn:microsoft.com/office/officeart/2008/layout/CircleAccentTimeline"/>
    <dgm:cxn modelId="{D5C94D8E-F040-409B-898B-07DB2100F397}" type="presParOf" srcId="{8FBEFA5F-B258-4DDF-ACBC-952889888D69}" destId="{AE0289A4-EF4C-446B-A618-5C118EC1D259}" srcOrd="1" destOrd="0" presId="urn:microsoft.com/office/officeart/2008/layout/CircleAccentTimeline"/>
    <dgm:cxn modelId="{FD1A1252-1763-4FDE-AEBB-773FBF52A81A}" type="presParOf" srcId="{8FBEFA5F-B258-4DDF-ACBC-952889888D69}" destId="{CA785391-0805-40C5-8B79-645FD4222943}" srcOrd="2" destOrd="0" presId="urn:microsoft.com/office/officeart/2008/layout/CircleAccentTimeline"/>
    <dgm:cxn modelId="{9C3ED6B1-4644-4F1F-B0BA-F6BB9F192FD8}" type="presParOf" srcId="{F32D481D-7764-4D5C-989D-42BB0901D564}" destId="{104BB3EC-C018-4786-8193-BA6CA19C99FC}" srcOrd="22" destOrd="0" presId="urn:microsoft.com/office/officeart/2008/layout/CircleAccentTimeline"/>
    <dgm:cxn modelId="{AC06BC35-7AE1-44E9-A05A-44742736B4E4}" type="presParOf" srcId="{F32D481D-7764-4D5C-989D-42BB0901D564}" destId="{23C31876-C0D9-41A4-9C21-F21B40065E45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D5CD63-37AB-4403-82C9-34610AF9DDB1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C5F26EBF-D7B9-4479-8193-638DD69C8CC0}">
      <dgm:prSet phldrT="[Texto]"/>
      <dgm:spPr/>
      <dgm:t>
        <a:bodyPr/>
        <a:lstStyle/>
        <a:p>
          <a:r>
            <a:rPr lang="es-CO" dirty="0"/>
            <a:t>1. Identificación de los actores</a:t>
          </a:r>
        </a:p>
      </dgm:t>
    </dgm:pt>
    <dgm:pt modelId="{D7C792F9-44BB-4471-A7A8-010B6F89F513}" type="parTrans" cxnId="{BCA843B5-1337-4D66-B4FB-0A63B33CD0F3}">
      <dgm:prSet/>
      <dgm:spPr/>
      <dgm:t>
        <a:bodyPr/>
        <a:lstStyle/>
        <a:p>
          <a:endParaRPr lang="es-CO"/>
        </a:p>
      </dgm:t>
    </dgm:pt>
    <dgm:pt modelId="{02315173-DFF3-475F-9705-1E0FB0CA879E}" type="sibTrans" cxnId="{BCA843B5-1337-4D66-B4FB-0A63B33CD0F3}">
      <dgm:prSet/>
      <dgm:spPr/>
      <dgm:t>
        <a:bodyPr/>
        <a:lstStyle/>
        <a:p>
          <a:endParaRPr lang="es-CO"/>
        </a:p>
      </dgm:t>
    </dgm:pt>
    <dgm:pt modelId="{6C4CA166-55FE-4D0E-A478-EDD1F5B96CC7}">
      <dgm:prSet phldrT="[Texto]"/>
      <dgm:spPr/>
      <dgm:t>
        <a:bodyPr/>
        <a:lstStyle/>
        <a:p>
          <a:r>
            <a:rPr lang="es-CO" dirty="0"/>
            <a:t>2. Caracterización de cada actor: intereses, recursos, capacidad de influencia</a:t>
          </a:r>
        </a:p>
      </dgm:t>
    </dgm:pt>
    <dgm:pt modelId="{1F15D4F5-EA0F-421F-B844-770200F8E52F}" type="parTrans" cxnId="{7EC0D4F0-7B08-436D-8A94-9B3229C3BDCE}">
      <dgm:prSet/>
      <dgm:spPr/>
      <dgm:t>
        <a:bodyPr/>
        <a:lstStyle/>
        <a:p>
          <a:endParaRPr lang="es-CO"/>
        </a:p>
      </dgm:t>
    </dgm:pt>
    <dgm:pt modelId="{6BEAF551-66FC-40B1-854A-CBBB87CB6282}" type="sibTrans" cxnId="{7EC0D4F0-7B08-436D-8A94-9B3229C3BDCE}">
      <dgm:prSet/>
      <dgm:spPr/>
      <dgm:t>
        <a:bodyPr/>
        <a:lstStyle/>
        <a:p>
          <a:endParaRPr lang="es-CO"/>
        </a:p>
      </dgm:t>
    </dgm:pt>
    <dgm:pt modelId="{B9A1E0FC-2FD6-4EFE-96B5-4580C018EAAE}">
      <dgm:prSet phldrT="[Texto]"/>
      <dgm:spPr/>
      <dgm:t>
        <a:bodyPr/>
        <a:lstStyle/>
        <a:p>
          <a:r>
            <a:rPr lang="es-CO" dirty="0"/>
            <a:t>3. Representación gráfica de las relaciones de los actores con el proyecto</a:t>
          </a:r>
        </a:p>
      </dgm:t>
    </dgm:pt>
    <dgm:pt modelId="{C46589CE-CD5E-4477-B621-869445A1FCC6}" type="parTrans" cxnId="{173AABB6-07E6-4E13-BDBC-B24A040B167D}">
      <dgm:prSet/>
      <dgm:spPr/>
      <dgm:t>
        <a:bodyPr/>
        <a:lstStyle/>
        <a:p>
          <a:endParaRPr lang="es-CO"/>
        </a:p>
      </dgm:t>
    </dgm:pt>
    <dgm:pt modelId="{821D7487-FC22-406B-A5D6-D495B84BAD99}" type="sibTrans" cxnId="{173AABB6-07E6-4E13-BDBC-B24A040B167D}">
      <dgm:prSet/>
      <dgm:spPr/>
      <dgm:t>
        <a:bodyPr/>
        <a:lstStyle/>
        <a:p>
          <a:endParaRPr lang="es-CO"/>
        </a:p>
      </dgm:t>
    </dgm:pt>
    <dgm:pt modelId="{961098EB-3345-4E91-9CBE-03CB9164F3B9}" type="pres">
      <dgm:prSet presAssocID="{CBD5CD63-37AB-4403-82C9-34610AF9DDB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B3DAAE9F-BFDC-4ED4-B6F6-3E30224F384D}" type="pres">
      <dgm:prSet presAssocID="{C5F26EBF-D7B9-4479-8193-638DD69C8CC0}" presName="Accent1" presStyleCnt="0"/>
      <dgm:spPr/>
    </dgm:pt>
    <dgm:pt modelId="{3D41ACE2-A62D-40D6-B799-2A45C1E19521}" type="pres">
      <dgm:prSet presAssocID="{C5F26EBF-D7B9-4479-8193-638DD69C8CC0}" presName="Accent" presStyleLbl="node1" presStyleIdx="0" presStyleCnt="3"/>
      <dgm:spPr/>
    </dgm:pt>
    <dgm:pt modelId="{B2C1F4E6-9A13-4160-A69E-A82E9DED6DDD}" type="pres">
      <dgm:prSet presAssocID="{C5F26EBF-D7B9-4479-8193-638DD69C8CC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0AAD3C8-6F7B-4D2E-BFAB-945C39B49A05}" type="pres">
      <dgm:prSet presAssocID="{6C4CA166-55FE-4D0E-A478-EDD1F5B96CC7}" presName="Accent2" presStyleCnt="0"/>
      <dgm:spPr/>
    </dgm:pt>
    <dgm:pt modelId="{DD18D360-4B50-4636-B4E1-952AA99A12FD}" type="pres">
      <dgm:prSet presAssocID="{6C4CA166-55FE-4D0E-A478-EDD1F5B96CC7}" presName="Accent" presStyleLbl="node1" presStyleIdx="1" presStyleCnt="3"/>
      <dgm:spPr/>
    </dgm:pt>
    <dgm:pt modelId="{87D16368-8E4F-488E-ADFF-D41969F2000A}" type="pres">
      <dgm:prSet presAssocID="{6C4CA166-55FE-4D0E-A478-EDD1F5B96CC7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C9454D6-6BE0-435A-9AA3-C02C15DEA265}" type="pres">
      <dgm:prSet presAssocID="{B9A1E0FC-2FD6-4EFE-96B5-4580C018EAAE}" presName="Accent3" presStyleCnt="0"/>
      <dgm:spPr/>
    </dgm:pt>
    <dgm:pt modelId="{ECF720EB-EB15-4F7A-B860-F5F91A395EEF}" type="pres">
      <dgm:prSet presAssocID="{B9A1E0FC-2FD6-4EFE-96B5-4580C018EAAE}" presName="Accent" presStyleLbl="node1" presStyleIdx="2" presStyleCnt="3"/>
      <dgm:spPr/>
    </dgm:pt>
    <dgm:pt modelId="{DB45FEE7-E8F2-48D8-AE64-1AC6314CCBDC}" type="pres">
      <dgm:prSet presAssocID="{B9A1E0FC-2FD6-4EFE-96B5-4580C018EAA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EC0D4F0-7B08-436D-8A94-9B3229C3BDCE}" srcId="{CBD5CD63-37AB-4403-82C9-34610AF9DDB1}" destId="{6C4CA166-55FE-4D0E-A478-EDD1F5B96CC7}" srcOrd="1" destOrd="0" parTransId="{1F15D4F5-EA0F-421F-B844-770200F8E52F}" sibTransId="{6BEAF551-66FC-40B1-854A-CBBB87CB6282}"/>
    <dgm:cxn modelId="{BCA843B5-1337-4D66-B4FB-0A63B33CD0F3}" srcId="{CBD5CD63-37AB-4403-82C9-34610AF9DDB1}" destId="{C5F26EBF-D7B9-4479-8193-638DD69C8CC0}" srcOrd="0" destOrd="0" parTransId="{D7C792F9-44BB-4471-A7A8-010B6F89F513}" sibTransId="{02315173-DFF3-475F-9705-1E0FB0CA879E}"/>
    <dgm:cxn modelId="{9F37D3F9-AA37-4D1A-BC83-443DBF9EDE07}" type="presOf" srcId="{C5F26EBF-D7B9-4479-8193-638DD69C8CC0}" destId="{B2C1F4E6-9A13-4160-A69E-A82E9DED6DDD}" srcOrd="0" destOrd="0" presId="urn:microsoft.com/office/officeart/2009/layout/CircleArrowProcess"/>
    <dgm:cxn modelId="{CAFD3B3F-6174-4E93-88F9-5B992EE072ED}" type="presOf" srcId="{6C4CA166-55FE-4D0E-A478-EDD1F5B96CC7}" destId="{87D16368-8E4F-488E-ADFF-D41969F2000A}" srcOrd="0" destOrd="0" presId="urn:microsoft.com/office/officeart/2009/layout/CircleArrowProcess"/>
    <dgm:cxn modelId="{173AABB6-07E6-4E13-BDBC-B24A040B167D}" srcId="{CBD5CD63-37AB-4403-82C9-34610AF9DDB1}" destId="{B9A1E0FC-2FD6-4EFE-96B5-4580C018EAAE}" srcOrd="2" destOrd="0" parTransId="{C46589CE-CD5E-4477-B621-869445A1FCC6}" sibTransId="{821D7487-FC22-406B-A5D6-D495B84BAD99}"/>
    <dgm:cxn modelId="{00966A4D-0912-4502-9659-1CD258B7F986}" type="presOf" srcId="{B9A1E0FC-2FD6-4EFE-96B5-4580C018EAAE}" destId="{DB45FEE7-E8F2-48D8-AE64-1AC6314CCBDC}" srcOrd="0" destOrd="0" presId="urn:microsoft.com/office/officeart/2009/layout/CircleArrowProcess"/>
    <dgm:cxn modelId="{9D0AED4D-282E-48A4-8CE5-0BACED7A050A}" type="presOf" srcId="{CBD5CD63-37AB-4403-82C9-34610AF9DDB1}" destId="{961098EB-3345-4E91-9CBE-03CB9164F3B9}" srcOrd="0" destOrd="0" presId="urn:microsoft.com/office/officeart/2009/layout/CircleArrowProcess"/>
    <dgm:cxn modelId="{C6394A5A-FA1D-48EC-9B91-079E4C296B58}" type="presParOf" srcId="{961098EB-3345-4E91-9CBE-03CB9164F3B9}" destId="{B3DAAE9F-BFDC-4ED4-B6F6-3E30224F384D}" srcOrd="0" destOrd="0" presId="urn:microsoft.com/office/officeart/2009/layout/CircleArrowProcess"/>
    <dgm:cxn modelId="{C700D660-1C6F-4BDF-9325-5CEA983E4E7B}" type="presParOf" srcId="{B3DAAE9F-BFDC-4ED4-B6F6-3E30224F384D}" destId="{3D41ACE2-A62D-40D6-B799-2A45C1E19521}" srcOrd="0" destOrd="0" presId="urn:microsoft.com/office/officeart/2009/layout/CircleArrowProcess"/>
    <dgm:cxn modelId="{7F6B061F-948F-46A0-B875-0259037D4371}" type="presParOf" srcId="{961098EB-3345-4E91-9CBE-03CB9164F3B9}" destId="{B2C1F4E6-9A13-4160-A69E-A82E9DED6DDD}" srcOrd="1" destOrd="0" presId="urn:microsoft.com/office/officeart/2009/layout/CircleArrowProcess"/>
    <dgm:cxn modelId="{AA47DA65-F5C8-46E2-99A4-6574734B1361}" type="presParOf" srcId="{961098EB-3345-4E91-9CBE-03CB9164F3B9}" destId="{D0AAD3C8-6F7B-4D2E-BFAB-945C39B49A05}" srcOrd="2" destOrd="0" presId="urn:microsoft.com/office/officeart/2009/layout/CircleArrowProcess"/>
    <dgm:cxn modelId="{03563703-3FA9-471D-B8F9-F73F215BF2AA}" type="presParOf" srcId="{D0AAD3C8-6F7B-4D2E-BFAB-945C39B49A05}" destId="{DD18D360-4B50-4636-B4E1-952AA99A12FD}" srcOrd="0" destOrd="0" presId="urn:microsoft.com/office/officeart/2009/layout/CircleArrowProcess"/>
    <dgm:cxn modelId="{82097F14-1FF0-45B8-812F-5CBA8FD195D4}" type="presParOf" srcId="{961098EB-3345-4E91-9CBE-03CB9164F3B9}" destId="{87D16368-8E4F-488E-ADFF-D41969F2000A}" srcOrd="3" destOrd="0" presId="urn:microsoft.com/office/officeart/2009/layout/CircleArrowProcess"/>
    <dgm:cxn modelId="{E7FAA653-48B1-41AB-BC4A-044BF238C8EC}" type="presParOf" srcId="{961098EB-3345-4E91-9CBE-03CB9164F3B9}" destId="{8C9454D6-6BE0-435A-9AA3-C02C15DEA265}" srcOrd="4" destOrd="0" presId="urn:microsoft.com/office/officeart/2009/layout/CircleArrowProcess"/>
    <dgm:cxn modelId="{9AFBE2A6-0706-4044-809B-0315F004F2C0}" type="presParOf" srcId="{8C9454D6-6BE0-435A-9AA3-C02C15DEA265}" destId="{ECF720EB-EB15-4F7A-B860-F5F91A395EEF}" srcOrd="0" destOrd="0" presId="urn:microsoft.com/office/officeart/2009/layout/CircleArrowProcess"/>
    <dgm:cxn modelId="{F14A843C-82FF-4D32-8203-268BEEE1CBD4}" type="presParOf" srcId="{961098EB-3345-4E91-9CBE-03CB9164F3B9}" destId="{DB45FEE7-E8F2-48D8-AE64-1AC6314CCBD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C6E139-8D8F-405D-B06B-857C1C1EE87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4D9D173-0ADA-42E1-956E-D07501FAAC7C}">
      <dgm:prSet phldrT="[Texto]" custT="1"/>
      <dgm:spPr/>
      <dgm:t>
        <a:bodyPr/>
        <a:lstStyle/>
        <a:p>
          <a:pPr algn="l"/>
          <a:r>
            <a:rPr lang="es-CO" sz="1400" b="1">
              <a:latin typeface="Arial" panose="020B0604020202020204" pitchFamily="34" charset="0"/>
              <a:cs typeface="Arial" panose="020B0604020202020204" pitchFamily="34" charset="0"/>
            </a:rPr>
            <a:t>1. Definir el tema y el objetivo</a:t>
          </a:r>
        </a:p>
      </dgm:t>
    </dgm:pt>
    <dgm:pt modelId="{BDF6B75B-2F6F-4C33-88D5-49D8FE2780D9}" type="parTrans" cxnId="{94360ECB-1172-479D-8B04-98F8C31C411C}">
      <dgm:prSet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BBEBA3-BEA4-4794-8073-9CC820048E20}" type="sibTrans" cxnId="{94360ECB-1172-479D-8B04-98F8C31C411C}">
      <dgm:prSet custT="1"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66747D-1942-435C-8376-B3465AF57F6D}">
      <dgm:prSet phldrT="[Texto]" custT="1"/>
      <dgm:spPr/>
      <dgm:t>
        <a:bodyPr/>
        <a:lstStyle/>
        <a:p>
          <a:pPr algn="just"/>
          <a:r>
            <a:rPr lang="es-CO" sz="1400" b="1">
              <a:latin typeface="Arial" panose="020B0604020202020204" pitchFamily="34" charset="0"/>
              <a:cs typeface="Arial" panose="020B0604020202020204" pitchFamily="34" charset="0"/>
            </a:rPr>
            <a:t>2. Identificar  todos los actores relevantes según el tipo de actor (primario, secundario, clave, jugadores veto)</a:t>
          </a:r>
        </a:p>
      </dgm:t>
    </dgm:pt>
    <dgm:pt modelId="{B6B5253B-75BC-44A1-AA7F-FB2CF9D1A84B}" type="parTrans" cxnId="{35DFF5E9-B1F7-4D97-8C85-81F8E60AA6DE}">
      <dgm:prSet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F403BA-1D54-45E7-900D-AC74640F6E99}" type="sibTrans" cxnId="{35DFF5E9-B1F7-4D97-8C85-81F8E60AA6DE}">
      <dgm:prSet custT="1"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EA19DB-A5FF-48D5-B56D-DAFD5B17B30A}">
      <dgm:prSet phldrT="[Texto]" custT="1"/>
      <dgm:spPr/>
      <dgm:t>
        <a:bodyPr/>
        <a:lstStyle/>
        <a:p>
          <a:pPr algn="l"/>
          <a:r>
            <a:rPr lang="es-CO" sz="1400" b="1" dirty="0">
              <a:latin typeface="Arial" panose="020B0604020202020204" pitchFamily="34" charset="0"/>
              <a:cs typeface="Arial" panose="020B0604020202020204" pitchFamily="34" charset="0"/>
            </a:rPr>
            <a:t>3. Asignar los actores a los sectores a los que pertenecen según su naturaleza (sector público, sociedad civil, sector privado, entre otros). </a:t>
          </a:r>
        </a:p>
      </dgm:t>
    </dgm:pt>
    <dgm:pt modelId="{9A775280-64B1-4E62-849C-B713CD459142}" type="parTrans" cxnId="{24E99859-4059-4836-B8A4-C065556D1CC8}">
      <dgm:prSet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92C0AE-1FBC-4B0F-8BEC-C5696E3BE0A5}" type="sibTrans" cxnId="{24E99859-4059-4836-B8A4-C065556D1CC8}">
      <dgm:prSet/>
      <dgm:spPr/>
      <dgm:t>
        <a:bodyPr/>
        <a:lstStyle/>
        <a:p>
          <a:pPr algn="l"/>
          <a:endParaRPr lang="es-CO" sz="1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520A68-48AD-4F2E-A245-5EE3BC9CE76B}">
      <dgm:prSet phldrT="[Texto]" custT="1"/>
      <dgm:spPr/>
      <dgm:t>
        <a:bodyPr/>
        <a:lstStyle/>
        <a:p>
          <a:pPr algn="l"/>
          <a:r>
            <a:rPr lang="es-CO" sz="1400" b="1">
              <a:latin typeface="Arial" panose="020B0604020202020204" pitchFamily="34" charset="0"/>
              <a:cs typeface="Arial" panose="020B0604020202020204" pitchFamily="34" charset="0"/>
            </a:rPr>
            <a:t>4. Analizar los actores (quién; sector; posición frente al proyecto; capacidad de influencia, recursos, intensidad de la relación) </a:t>
          </a:r>
        </a:p>
      </dgm:t>
    </dgm:pt>
    <dgm:pt modelId="{F374524C-78ED-4B1E-A8B7-705F1B8D3CA8}" type="parTrans" cxnId="{421EA360-48D2-4FA9-B236-E84BFCD3DAAB}">
      <dgm:prSet/>
      <dgm:spPr/>
      <dgm:t>
        <a:bodyPr/>
        <a:lstStyle/>
        <a:p>
          <a:pPr algn="l"/>
          <a:endParaRPr lang="es-C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4F0FBE-56FD-4D1E-A303-1CCBAC92686B}" type="sibTrans" cxnId="{421EA360-48D2-4FA9-B236-E84BFCD3DAAB}">
      <dgm:prSet/>
      <dgm:spPr/>
      <dgm:t>
        <a:bodyPr/>
        <a:lstStyle/>
        <a:p>
          <a:pPr algn="l"/>
          <a:endParaRPr lang="es-C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10A763-F576-4CF4-8D0D-DC5CC7941991}">
      <dgm:prSet phldrT="[Texto]" custT="1"/>
      <dgm:spPr/>
      <dgm:t>
        <a:bodyPr/>
        <a:lstStyle/>
        <a:p>
          <a:pPr algn="l"/>
          <a:r>
            <a:rPr lang="es-CO" sz="1400" b="1">
              <a:latin typeface="Arial" panose="020B0604020202020204" pitchFamily="34" charset="0"/>
              <a:cs typeface="Arial" panose="020B0604020202020204" pitchFamily="34" charset="0"/>
            </a:rPr>
            <a:t>5. Representar gráficamente la relación entre los actores con el uso de diagramas y símbolos que indiquen las categorías de análisis</a:t>
          </a:r>
        </a:p>
      </dgm:t>
    </dgm:pt>
    <dgm:pt modelId="{FDA83BAC-93FE-4236-A921-6345C88A4A96}" type="parTrans" cxnId="{90EF9FC9-B2A8-456F-A9C5-B81AFE4808D0}">
      <dgm:prSet/>
      <dgm:spPr/>
      <dgm:t>
        <a:bodyPr/>
        <a:lstStyle/>
        <a:p>
          <a:pPr algn="l"/>
          <a:endParaRPr lang="es-C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6248BC-4A0A-47CF-8025-4C4E49E128CF}" type="sibTrans" cxnId="{90EF9FC9-B2A8-456F-A9C5-B81AFE4808D0}">
      <dgm:prSet/>
      <dgm:spPr/>
      <dgm:t>
        <a:bodyPr/>
        <a:lstStyle/>
        <a:p>
          <a:pPr algn="l"/>
          <a:endParaRPr lang="es-C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289D79-05B2-4AEB-97FC-326E6186BFFF}">
      <dgm:prSet phldrT="[Texto]" custT="1"/>
      <dgm:spPr/>
      <dgm:t>
        <a:bodyPr/>
        <a:lstStyle/>
        <a:p>
          <a:pPr algn="l"/>
          <a:r>
            <a:rPr lang="es-CO" sz="1400" b="1">
              <a:latin typeface="Arial" panose="020B0604020202020204" pitchFamily="34" charset="0"/>
              <a:cs typeface="Arial" panose="020B0604020202020204" pitchFamily="34" charset="0"/>
            </a:rPr>
            <a:t>6. Definición de estrategias  para mantener o cambiar el intéres a una posición favorable</a:t>
          </a:r>
        </a:p>
      </dgm:t>
    </dgm:pt>
    <dgm:pt modelId="{9371BDBC-D28A-411D-8880-C65FE9FE2B56}" type="parTrans" cxnId="{F5760620-A4AD-4BC4-8E6E-9EA56E1014D2}">
      <dgm:prSet/>
      <dgm:spPr/>
      <dgm:t>
        <a:bodyPr/>
        <a:lstStyle/>
        <a:p>
          <a:pPr algn="l"/>
          <a:endParaRPr lang="es-CO" b="1"/>
        </a:p>
      </dgm:t>
    </dgm:pt>
    <dgm:pt modelId="{B106E8F5-70C1-4285-BAA6-B214F1738A92}" type="sibTrans" cxnId="{F5760620-A4AD-4BC4-8E6E-9EA56E1014D2}">
      <dgm:prSet/>
      <dgm:spPr/>
      <dgm:t>
        <a:bodyPr/>
        <a:lstStyle/>
        <a:p>
          <a:pPr algn="l"/>
          <a:endParaRPr lang="es-CO" b="1"/>
        </a:p>
      </dgm:t>
    </dgm:pt>
    <dgm:pt modelId="{7037E455-B476-4B0B-BA84-2232A853EB22}" type="pres">
      <dgm:prSet presAssocID="{EFC6E139-8D8F-405D-B06B-857C1C1EE87A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CFC084A-649E-41AB-AAF5-39232CC0150A}" type="pres">
      <dgm:prSet presAssocID="{24D9D173-0ADA-42E1-956E-D07501FAAC7C}" presName="node" presStyleLbl="node1" presStyleIdx="0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F72C64-5FB7-4B4E-9652-A470F564CAA7}" type="pres">
      <dgm:prSet presAssocID="{DDBBEBA3-BEA4-4794-8073-9CC820048E20}" presName="sibTrans" presStyleLbl="sibTrans2D1" presStyleIdx="0" presStyleCnt="5"/>
      <dgm:spPr/>
      <dgm:t>
        <a:bodyPr/>
        <a:lstStyle/>
        <a:p>
          <a:endParaRPr lang="es-CO"/>
        </a:p>
      </dgm:t>
    </dgm:pt>
    <dgm:pt modelId="{2437947E-AE89-4D87-B9C9-E5E5810EFEF2}" type="pres">
      <dgm:prSet presAssocID="{DDBBEBA3-BEA4-4794-8073-9CC820048E20}" presName="connectorText" presStyleLbl="sibTrans2D1" presStyleIdx="0" presStyleCnt="5"/>
      <dgm:spPr/>
      <dgm:t>
        <a:bodyPr/>
        <a:lstStyle/>
        <a:p>
          <a:endParaRPr lang="es-CO"/>
        </a:p>
      </dgm:t>
    </dgm:pt>
    <dgm:pt modelId="{4611C7B9-A9B0-4C03-AAA7-811F3849F0F7}" type="pres">
      <dgm:prSet presAssocID="{EA66747D-1942-435C-8376-B3465AF57F6D}" presName="node" presStyleLbl="node1" presStyleIdx="1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AF705F5-ADC6-43AB-9A5E-E5C630FAEB9A}" type="pres">
      <dgm:prSet presAssocID="{7DF403BA-1D54-45E7-900D-AC74640F6E99}" presName="sibTrans" presStyleLbl="sibTrans2D1" presStyleIdx="1" presStyleCnt="5"/>
      <dgm:spPr/>
      <dgm:t>
        <a:bodyPr/>
        <a:lstStyle/>
        <a:p>
          <a:endParaRPr lang="es-CO"/>
        </a:p>
      </dgm:t>
    </dgm:pt>
    <dgm:pt modelId="{1B7FD5E1-47D8-4792-B0DD-DF4B0E945E62}" type="pres">
      <dgm:prSet presAssocID="{7DF403BA-1D54-45E7-900D-AC74640F6E99}" presName="connectorText" presStyleLbl="sibTrans2D1" presStyleIdx="1" presStyleCnt="5"/>
      <dgm:spPr/>
      <dgm:t>
        <a:bodyPr/>
        <a:lstStyle/>
        <a:p>
          <a:endParaRPr lang="es-CO"/>
        </a:p>
      </dgm:t>
    </dgm:pt>
    <dgm:pt modelId="{8868A2C7-6D92-4629-91B7-EFD980A0736E}" type="pres">
      <dgm:prSet presAssocID="{9AEA19DB-A5FF-48D5-B56D-DAFD5B17B30A}" presName="node" presStyleLbl="node1" presStyleIdx="2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A85E57-4DE3-435E-8EC9-21D29B98499F}" type="pres">
      <dgm:prSet presAssocID="{0C92C0AE-1FBC-4B0F-8BEC-C5696E3BE0A5}" presName="sibTrans" presStyleLbl="sibTrans2D1" presStyleIdx="2" presStyleCnt="5"/>
      <dgm:spPr/>
      <dgm:t>
        <a:bodyPr/>
        <a:lstStyle/>
        <a:p>
          <a:endParaRPr lang="es-CO"/>
        </a:p>
      </dgm:t>
    </dgm:pt>
    <dgm:pt modelId="{86D1A18F-68F6-4F22-A018-1ED06C83834F}" type="pres">
      <dgm:prSet presAssocID="{0C92C0AE-1FBC-4B0F-8BEC-C5696E3BE0A5}" presName="connectorText" presStyleLbl="sibTrans2D1" presStyleIdx="2" presStyleCnt="5"/>
      <dgm:spPr/>
      <dgm:t>
        <a:bodyPr/>
        <a:lstStyle/>
        <a:p>
          <a:endParaRPr lang="es-CO"/>
        </a:p>
      </dgm:t>
    </dgm:pt>
    <dgm:pt modelId="{90853CF0-E6A9-4ACF-B145-64E2D99F1B64}" type="pres">
      <dgm:prSet presAssocID="{5E520A68-48AD-4F2E-A245-5EE3BC9CE76B}" presName="node" presStyleLbl="node1" presStyleIdx="3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F84E7FA-BD77-4CEF-8BD2-F98953570C4C}" type="pres">
      <dgm:prSet presAssocID="{1E4F0FBE-56FD-4D1E-A303-1CCBAC92686B}" presName="sibTrans" presStyleLbl="sibTrans2D1" presStyleIdx="3" presStyleCnt="5"/>
      <dgm:spPr/>
      <dgm:t>
        <a:bodyPr/>
        <a:lstStyle/>
        <a:p>
          <a:endParaRPr lang="es-CO"/>
        </a:p>
      </dgm:t>
    </dgm:pt>
    <dgm:pt modelId="{C5BEE6DB-5A3A-4459-9D1E-8C2364920418}" type="pres">
      <dgm:prSet presAssocID="{1E4F0FBE-56FD-4D1E-A303-1CCBAC92686B}" presName="connectorText" presStyleLbl="sibTrans2D1" presStyleIdx="3" presStyleCnt="5"/>
      <dgm:spPr/>
      <dgm:t>
        <a:bodyPr/>
        <a:lstStyle/>
        <a:p>
          <a:endParaRPr lang="es-CO"/>
        </a:p>
      </dgm:t>
    </dgm:pt>
    <dgm:pt modelId="{6DD4ACD9-C5AB-4826-8072-E74BEE2FE6F2}" type="pres">
      <dgm:prSet presAssocID="{3B10A763-F576-4CF4-8D0D-DC5CC7941991}" presName="node" presStyleLbl="node1" presStyleIdx="4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02DAEC3-39C5-4F0F-8692-7464D00189FA}" type="pres">
      <dgm:prSet presAssocID="{B96248BC-4A0A-47CF-8025-4C4E49E128CF}" presName="sibTrans" presStyleLbl="sibTrans2D1" presStyleIdx="4" presStyleCnt="5"/>
      <dgm:spPr/>
      <dgm:t>
        <a:bodyPr/>
        <a:lstStyle/>
        <a:p>
          <a:endParaRPr lang="es-CO"/>
        </a:p>
      </dgm:t>
    </dgm:pt>
    <dgm:pt modelId="{9B2C47A9-617B-4CCD-B275-915BDEF44E49}" type="pres">
      <dgm:prSet presAssocID="{B96248BC-4A0A-47CF-8025-4C4E49E128CF}" presName="connectorText" presStyleLbl="sibTrans2D1" presStyleIdx="4" presStyleCnt="5"/>
      <dgm:spPr/>
      <dgm:t>
        <a:bodyPr/>
        <a:lstStyle/>
        <a:p>
          <a:endParaRPr lang="es-CO"/>
        </a:p>
      </dgm:t>
    </dgm:pt>
    <dgm:pt modelId="{51E5D527-10D9-4A1A-9557-9619933E1DBF}" type="pres">
      <dgm:prSet presAssocID="{12289D79-05B2-4AEB-97FC-326E6186BFFF}" presName="node" presStyleLbl="node1" presStyleIdx="5" presStyleCnt="6" custScaleX="253532" custLinFactNeighborX="29952" custLinFactNeighborY="42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1FCEC1E-7149-45A1-B555-F751BC852009}" type="presOf" srcId="{B96248BC-4A0A-47CF-8025-4C4E49E128CF}" destId="{9B2C47A9-617B-4CCD-B275-915BDEF44E49}" srcOrd="1" destOrd="0" presId="urn:microsoft.com/office/officeart/2005/8/layout/process2"/>
    <dgm:cxn modelId="{D04BCA86-D0DC-4102-AABD-212BEC02A43D}" type="presOf" srcId="{EFC6E139-8D8F-405D-B06B-857C1C1EE87A}" destId="{7037E455-B476-4B0B-BA84-2232A853EB22}" srcOrd="0" destOrd="0" presId="urn:microsoft.com/office/officeart/2005/8/layout/process2"/>
    <dgm:cxn modelId="{59240162-D3E1-4FC3-94F2-57E3199F93B2}" type="presOf" srcId="{7DF403BA-1D54-45E7-900D-AC74640F6E99}" destId="{1B7FD5E1-47D8-4792-B0DD-DF4B0E945E62}" srcOrd="1" destOrd="0" presId="urn:microsoft.com/office/officeart/2005/8/layout/process2"/>
    <dgm:cxn modelId="{C19C69BA-1EA1-40FD-8920-61E78F7D98A8}" type="presOf" srcId="{3B10A763-F576-4CF4-8D0D-DC5CC7941991}" destId="{6DD4ACD9-C5AB-4826-8072-E74BEE2FE6F2}" srcOrd="0" destOrd="0" presId="urn:microsoft.com/office/officeart/2005/8/layout/process2"/>
    <dgm:cxn modelId="{421EA360-48D2-4FA9-B236-E84BFCD3DAAB}" srcId="{EFC6E139-8D8F-405D-B06B-857C1C1EE87A}" destId="{5E520A68-48AD-4F2E-A245-5EE3BC9CE76B}" srcOrd="3" destOrd="0" parTransId="{F374524C-78ED-4B1E-A8B7-705F1B8D3CA8}" sibTransId="{1E4F0FBE-56FD-4D1E-A303-1CCBAC92686B}"/>
    <dgm:cxn modelId="{EE5E88D8-43DA-4296-B8EF-626D86137F98}" type="presOf" srcId="{9AEA19DB-A5FF-48D5-B56D-DAFD5B17B30A}" destId="{8868A2C7-6D92-4629-91B7-EFD980A0736E}" srcOrd="0" destOrd="0" presId="urn:microsoft.com/office/officeart/2005/8/layout/process2"/>
    <dgm:cxn modelId="{1D0593AC-41D1-4BA5-A8E8-91988C125FE7}" type="presOf" srcId="{0C92C0AE-1FBC-4B0F-8BEC-C5696E3BE0A5}" destId="{86D1A18F-68F6-4F22-A018-1ED06C83834F}" srcOrd="1" destOrd="0" presId="urn:microsoft.com/office/officeart/2005/8/layout/process2"/>
    <dgm:cxn modelId="{C4A4B24C-C2B0-48BE-AAB3-B054E0CBBA58}" type="presOf" srcId="{EA66747D-1942-435C-8376-B3465AF57F6D}" destId="{4611C7B9-A9B0-4C03-AAA7-811F3849F0F7}" srcOrd="0" destOrd="0" presId="urn:microsoft.com/office/officeart/2005/8/layout/process2"/>
    <dgm:cxn modelId="{A25FC750-6C41-4AEB-B881-D08658D51827}" type="presOf" srcId="{1E4F0FBE-56FD-4D1E-A303-1CCBAC92686B}" destId="{4F84E7FA-BD77-4CEF-8BD2-F98953570C4C}" srcOrd="0" destOrd="0" presId="urn:microsoft.com/office/officeart/2005/8/layout/process2"/>
    <dgm:cxn modelId="{5C05603D-EA31-4C0C-A1FC-E901DE957041}" type="presOf" srcId="{B96248BC-4A0A-47CF-8025-4C4E49E128CF}" destId="{F02DAEC3-39C5-4F0F-8692-7464D00189FA}" srcOrd="0" destOrd="0" presId="urn:microsoft.com/office/officeart/2005/8/layout/process2"/>
    <dgm:cxn modelId="{811F5E4D-9988-4532-A148-450A8AFAC58C}" type="presOf" srcId="{DDBBEBA3-BEA4-4794-8073-9CC820048E20}" destId="{FEF72C64-5FB7-4B4E-9652-A470F564CAA7}" srcOrd="0" destOrd="0" presId="urn:microsoft.com/office/officeart/2005/8/layout/process2"/>
    <dgm:cxn modelId="{D91780C9-C827-4325-B113-9989AB3FAD72}" type="presOf" srcId="{DDBBEBA3-BEA4-4794-8073-9CC820048E20}" destId="{2437947E-AE89-4D87-B9C9-E5E5810EFEF2}" srcOrd="1" destOrd="0" presId="urn:microsoft.com/office/officeart/2005/8/layout/process2"/>
    <dgm:cxn modelId="{A7634215-3476-4C63-89F4-B49F3A46274D}" type="presOf" srcId="{0C92C0AE-1FBC-4B0F-8BEC-C5696E3BE0A5}" destId="{67A85E57-4DE3-435E-8EC9-21D29B98499F}" srcOrd="0" destOrd="0" presId="urn:microsoft.com/office/officeart/2005/8/layout/process2"/>
    <dgm:cxn modelId="{94360ECB-1172-479D-8B04-98F8C31C411C}" srcId="{EFC6E139-8D8F-405D-B06B-857C1C1EE87A}" destId="{24D9D173-0ADA-42E1-956E-D07501FAAC7C}" srcOrd="0" destOrd="0" parTransId="{BDF6B75B-2F6F-4C33-88D5-49D8FE2780D9}" sibTransId="{DDBBEBA3-BEA4-4794-8073-9CC820048E20}"/>
    <dgm:cxn modelId="{51FB28B7-6859-4BE2-90EB-234BAEBDC97A}" type="presOf" srcId="{7DF403BA-1D54-45E7-900D-AC74640F6E99}" destId="{CAF705F5-ADC6-43AB-9A5E-E5C630FAEB9A}" srcOrd="0" destOrd="0" presId="urn:microsoft.com/office/officeart/2005/8/layout/process2"/>
    <dgm:cxn modelId="{2030FBD0-4CC6-48F2-B3DB-67E615C7BE63}" type="presOf" srcId="{12289D79-05B2-4AEB-97FC-326E6186BFFF}" destId="{51E5D527-10D9-4A1A-9557-9619933E1DBF}" srcOrd="0" destOrd="0" presId="urn:microsoft.com/office/officeart/2005/8/layout/process2"/>
    <dgm:cxn modelId="{90EF9FC9-B2A8-456F-A9C5-B81AFE4808D0}" srcId="{EFC6E139-8D8F-405D-B06B-857C1C1EE87A}" destId="{3B10A763-F576-4CF4-8D0D-DC5CC7941991}" srcOrd="4" destOrd="0" parTransId="{FDA83BAC-93FE-4236-A921-6345C88A4A96}" sibTransId="{B96248BC-4A0A-47CF-8025-4C4E49E128CF}"/>
    <dgm:cxn modelId="{B636FA8C-4F2E-4E53-93E9-56BED362EA32}" type="presOf" srcId="{1E4F0FBE-56FD-4D1E-A303-1CCBAC92686B}" destId="{C5BEE6DB-5A3A-4459-9D1E-8C2364920418}" srcOrd="1" destOrd="0" presId="urn:microsoft.com/office/officeart/2005/8/layout/process2"/>
    <dgm:cxn modelId="{D2B7305A-CAF0-49B8-992E-233636D5EBA1}" type="presOf" srcId="{5E520A68-48AD-4F2E-A245-5EE3BC9CE76B}" destId="{90853CF0-E6A9-4ACF-B145-64E2D99F1B64}" srcOrd="0" destOrd="0" presId="urn:microsoft.com/office/officeart/2005/8/layout/process2"/>
    <dgm:cxn modelId="{F5760620-A4AD-4BC4-8E6E-9EA56E1014D2}" srcId="{EFC6E139-8D8F-405D-B06B-857C1C1EE87A}" destId="{12289D79-05B2-4AEB-97FC-326E6186BFFF}" srcOrd="5" destOrd="0" parTransId="{9371BDBC-D28A-411D-8880-C65FE9FE2B56}" sibTransId="{B106E8F5-70C1-4285-BAA6-B214F1738A92}"/>
    <dgm:cxn modelId="{0B2ADB5F-8174-47F5-9EBF-47A054EEBABB}" type="presOf" srcId="{24D9D173-0ADA-42E1-956E-D07501FAAC7C}" destId="{8CFC084A-649E-41AB-AAF5-39232CC0150A}" srcOrd="0" destOrd="0" presId="urn:microsoft.com/office/officeart/2005/8/layout/process2"/>
    <dgm:cxn modelId="{35DFF5E9-B1F7-4D97-8C85-81F8E60AA6DE}" srcId="{EFC6E139-8D8F-405D-B06B-857C1C1EE87A}" destId="{EA66747D-1942-435C-8376-B3465AF57F6D}" srcOrd="1" destOrd="0" parTransId="{B6B5253B-75BC-44A1-AA7F-FB2CF9D1A84B}" sibTransId="{7DF403BA-1D54-45E7-900D-AC74640F6E99}"/>
    <dgm:cxn modelId="{24E99859-4059-4836-B8A4-C065556D1CC8}" srcId="{EFC6E139-8D8F-405D-B06B-857C1C1EE87A}" destId="{9AEA19DB-A5FF-48D5-B56D-DAFD5B17B30A}" srcOrd="2" destOrd="0" parTransId="{9A775280-64B1-4E62-849C-B713CD459142}" sibTransId="{0C92C0AE-1FBC-4B0F-8BEC-C5696E3BE0A5}"/>
    <dgm:cxn modelId="{2943F4D3-40C8-460D-87BE-2624D5CB963E}" type="presParOf" srcId="{7037E455-B476-4B0B-BA84-2232A853EB22}" destId="{8CFC084A-649E-41AB-AAF5-39232CC0150A}" srcOrd="0" destOrd="0" presId="urn:microsoft.com/office/officeart/2005/8/layout/process2"/>
    <dgm:cxn modelId="{7F6F0FA9-E33C-4CC3-B2EC-B4C16DAFBF27}" type="presParOf" srcId="{7037E455-B476-4B0B-BA84-2232A853EB22}" destId="{FEF72C64-5FB7-4B4E-9652-A470F564CAA7}" srcOrd="1" destOrd="0" presId="urn:microsoft.com/office/officeart/2005/8/layout/process2"/>
    <dgm:cxn modelId="{048B5A34-E40C-4215-90A9-D044EA9F21F9}" type="presParOf" srcId="{FEF72C64-5FB7-4B4E-9652-A470F564CAA7}" destId="{2437947E-AE89-4D87-B9C9-E5E5810EFEF2}" srcOrd="0" destOrd="0" presId="urn:microsoft.com/office/officeart/2005/8/layout/process2"/>
    <dgm:cxn modelId="{18832A1A-B68C-41F0-96EF-C162664197C0}" type="presParOf" srcId="{7037E455-B476-4B0B-BA84-2232A853EB22}" destId="{4611C7B9-A9B0-4C03-AAA7-811F3849F0F7}" srcOrd="2" destOrd="0" presId="urn:microsoft.com/office/officeart/2005/8/layout/process2"/>
    <dgm:cxn modelId="{7F2AE098-C91A-4A69-9A3F-5D5ED4470348}" type="presParOf" srcId="{7037E455-B476-4B0B-BA84-2232A853EB22}" destId="{CAF705F5-ADC6-43AB-9A5E-E5C630FAEB9A}" srcOrd="3" destOrd="0" presId="urn:microsoft.com/office/officeart/2005/8/layout/process2"/>
    <dgm:cxn modelId="{8155C3DF-846F-4E46-9CE6-34CF761CA41A}" type="presParOf" srcId="{CAF705F5-ADC6-43AB-9A5E-E5C630FAEB9A}" destId="{1B7FD5E1-47D8-4792-B0DD-DF4B0E945E62}" srcOrd="0" destOrd="0" presId="urn:microsoft.com/office/officeart/2005/8/layout/process2"/>
    <dgm:cxn modelId="{16287012-B3AE-40F3-8FA5-0A4766E3B1B9}" type="presParOf" srcId="{7037E455-B476-4B0B-BA84-2232A853EB22}" destId="{8868A2C7-6D92-4629-91B7-EFD980A0736E}" srcOrd="4" destOrd="0" presId="urn:microsoft.com/office/officeart/2005/8/layout/process2"/>
    <dgm:cxn modelId="{DC58ED54-C7BC-4528-AA5A-E68D2576C5FA}" type="presParOf" srcId="{7037E455-B476-4B0B-BA84-2232A853EB22}" destId="{67A85E57-4DE3-435E-8EC9-21D29B98499F}" srcOrd="5" destOrd="0" presId="urn:microsoft.com/office/officeart/2005/8/layout/process2"/>
    <dgm:cxn modelId="{611C9EE0-0922-4512-B2A7-4246F60E1A32}" type="presParOf" srcId="{67A85E57-4DE3-435E-8EC9-21D29B98499F}" destId="{86D1A18F-68F6-4F22-A018-1ED06C83834F}" srcOrd="0" destOrd="0" presId="urn:microsoft.com/office/officeart/2005/8/layout/process2"/>
    <dgm:cxn modelId="{39DADABA-1691-4C34-8EC7-478983EEA61D}" type="presParOf" srcId="{7037E455-B476-4B0B-BA84-2232A853EB22}" destId="{90853CF0-E6A9-4ACF-B145-64E2D99F1B64}" srcOrd="6" destOrd="0" presId="urn:microsoft.com/office/officeart/2005/8/layout/process2"/>
    <dgm:cxn modelId="{A5BEE0F9-447B-4F8E-91E9-E20E3F63EBA7}" type="presParOf" srcId="{7037E455-B476-4B0B-BA84-2232A853EB22}" destId="{4F84E7FA-BD77-4CEF-8BD2-F98953570C4C}" srcOrd="7" destOrd="0" presId="urn:microsoft.com/office/officeart/2005/8/layout/process2"/>
    <dgm:cxn modelId="{076813CB-F127-448C-B2EC-6A88D44BF31C}" type="presParOf" srcId="{4F84E7FA-BD77-4CEF-8BD2-F98953570C4C}" destId="{C5BEE6DB-5A3A-4459-9D1E-8C2364920418}" srcOrd="0" destOrd="0" presId="urn:microsoft.com/office/officeart/2005/8/layout/process2"/>
    <dgm:cxn modelId="{F2DF0678-13C8-4505-BDD3-5FC279B245A4}" type="presParOf" srcId="{7037E455-B476-4B0B-BA84-2232A853EB22}" destId="{6DD4ACD9-C5AB-4826-8072-E74BEE2FE6F2}" srcOrd="8" destOrd="0" presId="urn:microsoft.com/office/officeart/2005/8/layout/process2"/>
    <dgm:cxn modelId="{C21506AD-05A6-4D9A-94EF-AC8B2A09B788}" type="presParOf" srcId="{7037E455-B476-4B0B-BA84-2232A853EB22}" destId="{F02DAEC3-39C5-4F0F-8692-7464D00189FA}" srcOrd="9" destOrd="0" presId="urn:microsoft.com/office/officeart/2005/8/layout/process2"/>
    <dgm:cxn modelId="{F5EE2C5C-B449-4778-8B3A-6179780FBB99}" type="presParOf" srcId="{F02DAEC3-39C5-4F0F-8692-7464D00189FA}" destId="{9B2C47A9-617B-4CCD-B275-915BDEF44E49}" srcOrd="0" destOrd="0" presId="urn:microsoft.com/office/officeart/2005/8/layout/process2"/>
    <dgm:cxn modelId="{CAA0CB05-C274-4855-B875-55B3D70F2E1F}" type="presParOf" srcId="{7037E455-B476-4B0B-BA84-2232A853EB22}" destId="{51E5D527-10D9-4A1A-9557-9619933E1DBF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8DB8AE-BC1B-4688-8540-F75056D02862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70C8281-3C65-4458-94CC-7EF296C448E0}">
      <dgm:prSet phldrT="[Texto]" custT="1"/>
      <dgm:spPr/>
      <dgm:t>
        <a:bodyPr/>
        <a:lstStyle/>
        <a:p>
          <a:r>
            <a:rPr lang="es-CO" sz="1400">
              <a:latin typeface="Arial Narrow" panose="020B0606020202030204" pitchFamily="34" charset="0"/>
            </a:rPr>
            <a:t>Normas </a:t>
          </a:r>
        </a:p>
      </dgm:t>
    </dgm:pt>
    <dgm:pt modelId="{D14F5426-8C9F-4093-94ED-65428D40A398}" type="sibTrans" cxnId="{DE61F7AD-25EB-4A62-B901-21DE3ED222EC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4CD1764F-D4CD-45EB-99C0-712E68AA718E}" type="parTrans" cxnId="{DE61F7AD-25EB-4A62-B901-21DE3ED222EC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CC7C06DC-E33D-44A6-A616-1AA36F0B2AF0}">
      <dgm:prSet custT="1"/>
      <dgm:spPr/>
      <dgm:t>
        <a:bodyPr/>
        <a:lstStyle/>
        <a:p>
          <a:pPr algn="just"/>
          <a:r>
            <a:rPr lang="es-CO" sz="1400" dirty="0">
              <a:latin typeface="Arial Narrow" panose="020B0606020202030204" pitchFamily="34" charset="0"/>
            </a:rPr>
            <a:t>Decreto 1066 de 26 de mayo 2015, Único Reglamentario del Sector Administrativo del Interior (Decreto 1320 de 1998 y Decreto 2613 de 2013).</a:t>
          </a:r>
        </a:p>
      </dgm:t>
    </dgm:pt>
    <dgm:pt modelId="{53AE4E95-B47C-4304-9437-4A4B934758ED}" type="sibTrans" cxnId="{95E3EBC0-AC42-4833-88EE-BA9291D718EB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231B4F05-85BB-4791-9522-AE4F530EE433}" type="parTrans" cxnId="{95E3EBC0-AC42-4833-88EE-BA9291D718EB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A53EE288-215D-4C41-8187-6330961D2300}">
      <dgm:prSet phldrT="[Texto]" custT="1"/>
      <dgm:spPr/>
      <dgm:t>
        <a:bodyPr/>
        <a:lstStyle/>
        <a:p>
          <a:r>
            <a:rPr lang="es-CO" sz="1400">
              <a:latin typeface="Arial Narrow" panose="020B0606020202030204" pitchFamily="34" charset="0"/>
            </a:rPr>
            <a:t>Procedimientos/herramientas </a:t>
          </a:r>
        </a:p>
      </dgm:t>
    </dgm:pt>
    <dgm:pt modelId="{10B83C6E-F69B-4827-A91B-47F434406F7D}" type="sibTrans" cxnId="{DA58D837-F6CC-4EF4-B42B-1DE62E8BC958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5CB5599E-66BF-4319-BD9B-8658D01750F9}" type="parTrans" cxnId="{DA58D837-F6CC-4EF4-B42B-1DE62E8BC958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8803401B-518B-4570-8C32-450EBDDA1C6D}">
      <dgm:prSet custT="1"/>
      <dgm:spPr/>
      <dgm:t>
        <a:bodyPr/>
        <a:lstStyle/>
        <a:p>
          <a:r>
            <a:rPr lang="es-CO" sz="1400">
              <a:latin typeface="Arial Narrow" panose="020B0606020202030204" pitchFamily="34" charset="0"/>
            </a:rPr>
            <a:t>Directiva 10 de 2013 (coordinación interinstitucional)</a:t>
          </a:r>
        </a:p>
      </dgm:t>
    </dgm:pt>
    <dgm:pt modelId="{1B513E2B-D2B4-4124-A8F4-8D0B9B24EDF4}" type="sibTrans" cxnId="{11F911C0-8216-4657-8B7D-78273B756573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6C3091C3-C42C-4578-9844-27441D2E8801}" type="parTrans" cxnId="{11F911C0-8216-4657-8B7D-78273B756573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80DD68AC-3429-4D21-B725-C780DA83349B}">
      <dgm:prSet phldrT="[Texto]" custT="1"/>
      <dgm:spPr/>
      <dgm:t>
        <a:bodyPr/>
        <a:lstStyle/>
        <a:p>
          <a:r>
            <a:rPr lang="es-CO" sz="1400">
              <a:latin typeface="Arial Narrow" panose="020B0606020202030204" pitchFamily="34" charset="0"/>
            </a:rPr>
            <a:t>Entidad encargada</a:t>
          </a:r>
        </a:p>
      </dgm:t>
    </dgm:pt>
    <dgm:pt modelId="{231EBC8A-989B-493D-BF19-B4E7CB20358A}" type="sibTrans" cxnId="{E7FE2D1C-9328-4D69-86E6-F771D39F603B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65314C42-C8A8-4227-BEF5-7E80E4F2C3D1}" type="parTrans" cxnId="{E7FE2D1C-9328-4D69-86E6-F771D39F603B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2BC46449-9500-43ED-A8B2-D11E0CD69B67}">
      <dgm:prSet custT="1"/>
      <dgm:spPr/>
      <dgm:t>
        <a:bodyPr/>
        <a:lstStyle/>
        <a:p>
          <a:r>
            <a:rPr lang="es-CO" sz="1400">
              <a:latin typeface="Arial Narrow" panose="020B0606020202030204" pitchFamily="34" charset="0"/>
            </a:rPr>
            <a:t>Dirección de Consulta Previa (Mininterior)</a:t>
          </a:r>
          <a:endParaRPr lang="es-CO" sz="1100">
            <a:latin typeface="Arial Narrow" panose="020B0606020202030204" pitchFamily="34" charset="0"/>
          </a:endParaRPr>
        </a:p>
      </dgm:t>
    </dgm:pt>
    <dgm:pt modelId="{A7DA0B4C-50BA-48F4-B84A-785DE0C3E5E9}" type="sibTrans" cxnId="{137A6833-E81D-4EC4-A50A-2EF54DEA537F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B8EA7A47-73CC-419F-AC97-A041299C2149}" type="parTrans" cxnId="{137A6833-E81D-4EC4-A50A-2EF54DEA537F}">
      <dgm:prSet/>
      <dgm:spPr/>
      <dgm:t>
        <a:bodyPr/>
        <a:lstStyle/>
        <a:p>
          <a:endParaRPr lang="es-CO">
            <a:latin typeface="Arial Narrow" panose="020B0606020202030204" pitchFamily="34" charset="0"/>
          </a:endParaRPr>
        </a:p>
      </dgm:t>
    </dgm:pt>
    <dgm:pt modelId="{EBD5E126-B94E-4D97-994B-9D07778B53E9}">
      <dgm:prSet custT="1"/>
      <dgm:spPr/>
      <dgm:t>
        <a:bodyPr/>
        <a:lstStyle/>
        <a:p>
          <a:pPr algn="just"/>
          <a:r>
            <a:rPr lang="es-CO" sz="1400">
              <a:latin typeface="Arial Narrow" panose="020B0606020202030204" pitchFamily="34" charset="0"/>
            </a:rPr>
            <a:t>Ley 70 de 1993</a:t>
          </a:r>
        </a:p>
      </dgm:t>
    </dgm:pt>
    <dgm:pt modelId="{CA3F92A2-6012-4426-AD9F-6A405D73411D}" type="parTrans" cxnId="{CAB6582C-2210-41A6-9E61-40A7269CAA00}">
      <dgm:prSet/>
      <dgm:spPr/>
      <dgm:t>
        <a:bodyPr/>
        <a:lstStyle/>
        <a:p>
          <a:endParaRPr lang="es-CO"/>
        </a:p>
      </dgm:t>
    </dgm:pt>
    <dgm:pt modelId="{D94F2E92-AC63-49DD-97D4-51145FAA17DB}" type="sibTrans" cxnId="{CAB6582C-2210-41A6-9E61-40A7269CAA00}">
      <dgm:prSet/>
      <dgm:spPr/>
      <dgm:t>
        <a:bodyPr/>
        <a:lstStyle/>
        <a:p>
          <a:endParaRPr lang="es-CO"/>
        </a:p>
      </dgm:t>
    </dgm:pt>
    <dgm:pt modelId="{8C28D241-2045-449C-8932-FCE5721BCB4C}">
      <dgm:prSet custT="1"/>
      <dgm:spPr/>
      <dgm:t>
        <a:bodyPr/>
        <a:lstStyle/>
        <a:p>
          <a:pPr algn="just"/>
          <a:r>
            <a:rPr lang="es-CO" sz="1400" dirty="0">
              <a:latin typeface="Arial Narrow" panose="020B0606020202030204" pitchFamily="34" charset="0"/>
            </a:rPr>
            <a:t>Convenio 169 de la OIT</a:t>
          </a:r>
        </a:p>
      </dgm:t>
    </dgm:pt>
    <dgm:pt modelId="{91F7B98A-3178-4AEC-BEDF-7AA1D632F3D7}" type="parTrans" cxnId="{7D0463FA-FAB4-49FC-9BF2-12B43C94CBF3}">
      <dgm:prSet/>
      <dgm:spPr/>
      <dgm:t>
        <a:bodyPr/>
        <a:lstStyle/>
        <a:p>
          <a:endParaRPr lang="es-CO"/>
        </a:p>
      </dgm:t>
    </dgm:pt>
    <dgm:pt modelId="{7E6C9344-572D-4220-BD6A-5B6461DCDDBC}" type="sibTrans" cxnId="{7D0463FA-FAB4-49FC-9BF2-12B43C94CBF3}">
      <dgm:prSet/>
      <dgm:spPr/>
      <dgm:t>
        <a:bodyPr/>
        <a:lstStyle/>
        <a:p>
          <a:endParaRPr lang="es-CO"/>
        </a:p>
      </dgm:t>
    </dgm:pt>
    <dgm:pt modelId="{4AF03958-4D2E-44FE-A287-11843396366B}" type="pres">
      <dgm:prSet presAssocID="{FD8DB8AE-BC1B-4688-8540-F75056D0286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54ECB63-0404-40B2-8B60-FC6FF41C00E2}" type="pres">
      <dgm:prSet presAssocID="{570C8281-3C65-4458-94CC-7EF296C448E0}" presName="composite" presStyleCnt="0"/>
      <dgm:spPr/>
    </dgm:pt>
    <dgm:pt modelId="{D5B7EC63-5E98-433D-A563-A84FEFF57608}" type="pres">
      <dgm:prSet presAssocID="{570C8281-3C65-4458-94CC-7EF296C448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1D1B154-3D48-4FD1-8941-94AC69B230DE}" type="pres">
      <dgm:prSet presAssocID="{570C8281-3C65-4458-94CC-7EF296C448E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4BB8CCF-000A-48E0-8EBC-A7DCA6A53D37}" type="pres">
      <dgm:prSet presAssocID="{D14F5426-8C9F-4093-94ED-65428D40A398}" presName="space" presStyleCnt="0"/>
      <dgm:spPr/>
    </dgm:pt>
    <dgm:pt modelId="{AC968DA9-9948-4479-88AC-029431537F67}" type="pres">
      <dgm:prSet presAssocID="{A53EE288-215D-4C41-8187-6330961D2300}" presName="composite" presStyleCnt="0"/>
      <dgm:spPr/>
    </dgm:pt>
    <dgm:pt modelId="{AECA19A3-3D0E-4691-BF17-F6710C426806}" type="pres">
      <dgm:prSet presAssocID="{A53EE288-215D-4C41-8187-6330961D23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B13E7BD-0829-4B9C-A093-E4685F85B6D3}" type="pres">
      <dgm:prSet presAssocID="{A53EE288-215D-4C41-8187-6330961D230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541E2F9-6AE7-41E2-A0BC-A93FB0DFBB36}" type="pres">
      <dgm:prSet presAssocID="{10B83C6E-F69B-4827-A91B-47F434406F7D}" presName="space" presStyleCnt="0"/>
      <dgm:spPr/>
    </dgm:pt>
    <dgm:pt modelId="{94236703-CDE5-42D1-B5B0-63F511E9FDEB}" type="pres">
      <dgm:prSet presAssocID="{80DD68AC-3429-4D21-B725-C780DA83349B}" presName="composite" presStyleCnt="0"/>
      <dgm:spPr/>
    </dgm:pt>
    <dgm:pt modelId="{016B524C-6310-425E-A8BE-ACA544CE5757}" type="pres">
      <dgm:prSet presAssocID="{80DD68AC-3429-4D21-B725-C780DA8334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41AD29D-342B-4E2F-AFCF-CEA1C165C6E5}" type="pres">
      <dgm:prSet presAssocID="{80DD68AC-3429-4D21-B725-C780DA8334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5109A3D4-FCBF-4C5F-A6EB-A38256C3D408}" type="presOf" srcId="{A53EE288-215D-4C41-8187-6330961D2300}" destId="{AECA19A3-3D0E-4691-BF17-F6710C426806}" srcOrd="0" destOrd="0" presId="urn:microsoft.com/office/officeart/2005/8/layout/hList1"/>
    <dgm:cxn modelId="{137A6833-E81D-4EC4-A50A-2EF54DEA537F}" srcId="{80DD68AC-3429-4D21-B725-C780DA83349B}" destId="{2BC46449-9500-43ED-A8B2-D11E0CD69B67}" srcOrd="0" destOrd="0" parTransId="{B8EA7A47-73CC-419F-AC97-A041299C2149}" sibTransId="{A7DA0B4C-50BA-48F4-B84A-785DE0C3E5E9}"/>
    <dgm:cxn modelId="{E7FE2D1C-9328-4D69-86E6-F771D39F603B}" srcId="{FD8DB8AE-BC1B-4688-8540-F75056D02862}" destId="{80DD68AC-3429-4D21-B725-C780DA83349B}" srcOrd="2" destOrd="0" parTransId="{65314C42-C8A8-4227-BEF5-7E80E4F2C3D1}" sibTransId="{231EBC8A-989B-493D-BF19-B4E7CB20358A}"/>
    <dgm:cxn modelId="{DE61F7AD-25EB-4A62-B901-21DE3ED222EC}" srcId="{FD8DB8AE-BC1B-4688-8540-F75056D02862}" destId="{570C8281-3C65-4458-94CC-7EF296C448E0}" srcOrd="0" destOrd="0" parTransId="{4CD1764F-D4CD-45EB-99C0-712E68AA718E}" sibTransId="{D14F5426-8C9F-4093-94ED-65428D40A398}"/>
    <dgm:cxn modelId="{CAB6582C-2210-41A6-9E61-40A7269CAA00}" srcId="{570C8281-3C65-4458-94CC-7EF296C448E0}" destId="{EBD5E126-B94E-4D97-994B-9D07778B53E9}" srcOrd="2" destOrd="0" parTransId="{CA3F92A2-6012-4426-AD9F-6A405D73411D}" sibTransId="{D94F2E92-AC63-49DD-97D4-51145FAA17DB}"/>
    <dgm:cxn modelId="{7D0463FA-FAB4-49FC-9BF2-12B43C94CBF3}" srcId="{570C8281-3C65-4458-94CC-7EF296C448E0}" destId="{8C28D241-2045-449C-8932-FCE5721BCB4C}" srcOrd="0" destOrd="0" parTransId="{91F7B98A-3178-4AEC-BEDF-7AA1D632F3D7}" sibTransId="{7E6C9344-572D-4220-BD6A-5B6461DCDDBC}"/>
    <dgm:cxn modelId="{32468B46-455D-401F-A8E9-40AA37C25CBB}" type="presOf" srcId="{2BC46449-9500-43ED-A8B2-D11E0CD69B67}" destId="{E41AD29D-342B-4E2F-AFCF-CEA1C165C6E5}" srcOrd="0" destOrd="0" presId="urn:microsoft.com/office/officeart/2005/8/layout/hList1"/>
    <dgm:cxn modelId="{2862F1D4-D889-416E-B321-C3D408F813CA}" type="presOf" srcId="{EBD5E126-B94E-4D97-994B-9D07778B53E9}" destId="{F1D1B154-3D48-4FD1-8941-94AC69B230DE}" srcOrd="0" destOrd="2" presId="urn:microsoft.com/office/officeart/2005/8/layout/hList1"/>
    <dgm:cxn modelId="{A045C986-10EF-4D55-8555-6AADF14CD37F}" type="presOf" srcId="{570C8281-3C65-4458-94CC-7EF296C448E0}" destId="{D5B7EC63-5E98-433D-A563-A84FEFF57608}" srcOrd="0" destOrd="0" presId="urn:microsoft.com/office/officeart/2005/8/layout/hList1"/>
    <dgm:cxn modelId="{C5C2C081-CB3D-47A7-983A-326A98873522}" type="presOf" srcId="{8803401B-518B-4570-8C32-450EBDDA1C6D}" destId="{2B13E7BD-0829-4B9C-A093-E4685F85B6D3}" srcOrd="0" destOrd="0" presId="urn:microsoft.com/office/officeart/2005/8/layout/hList1"/>
    <dgm:cxn modelId="{9FD4CFAC-CA0B-4B8C-AAAD-1E542DEA5B09}" type="presOf" srcId="{CC7C06DC-E33D-44A6-A616-1AA36F0B2AF0}" destId="{F1D1B154-3D48-4FD1-8941-94AC69B230DE}" srcOrd="0" destOrd="1" presId="urn:microsoft.com/office/officeart/2005/8/layout/hList1"/>
    <dgm:cxn modelId="{9B5F6C6E-5812-41C7-9E38-0B65DB2109BF}" type="presOf" srcId="{80DD68AC-3429-4D21-B725-C780DA83349B}" destId="{016B524C-6310-425E-A8BE-ACA544CE5757}" srcOrd="0" destOrd="0" presId="urn:microsoft.com/office/officeart/2005/8/layout/hList1"/>
    <dgm:cxn modelId="{11F911C0-8216-4657-8B7D-78273B756573}" srcId="{A53EE288-215D-4C41-8187-6330961D2300}" destId="{8803401B-518B-4570-8C32-450EBDDA1C6D}" srcOrd="0" destOrd="0" parTransId="{6C3091C3-C42C-4578-9844-27441D2E8801}" sibTransId="{1B513E2B-D2B4-4124-A8F4-8D0B9B24EDF4}"/>
    <dgm:cxn modelId="{E20C27C2-B808-4826-A2C3-420E4BFCFCCA}" type="presOf" srcId="{8C28D241-2045-449C-8932-FCE5721BCB4C}" destId="{F1D1B154-3D48-4FD1-8941-94AC69B230DE}" srcOrd="0" destOrd="0" presId="urn:microsoft.com/office/officeart/2005/8/layout/hList1"/>
    <dgm:cxn modelId="{DA58D837-F6CC-4EF4-B42B-1DE62E8BC958}" srcId="{FD8DB8AE-BC1B-4688-8540-F75056D02862}" destId="{A53EE288-215D-4C41-8187-6330961D2300}" srcOrd="1" destOrd="0" parTransId="{5CB5599E-66BF-4319-BD9B-8658D01750F9}" sibTransId="{10B83C6E-F69B-4827-A91B-47F434406F7D}"/>
    <dgm:cxn modelId="{274D226F-4544-46D5-9F88-11CF3E243E38}" type="presOf" srcId="{FD8DB8AE-BC1B-4688-8540-F75056D02862}" destId="{4AF03958-4D2E-44FE-A287-11843396366B}" srcOrd="0" destOrd="0" presId="urn:microsoft.com/office/officeart/2005/8/layout/hList1"/>
    <dgm:cxn modelId="{95E3EBC0-AC42-4833-88EE-BA9291D718EB}" srcId="{570C8281-3C65-4458-94CC-7EF296C448E0}" destId="{CC7C06DC-E33D-44A6-A616-1AA36F0B2AF0}" srcOrd="1" destOrd="0" parTransId="{231B4F05-85BB-4791-9522-AE4F530EE433}" sibTransId="{53AE4E95-B47C-4304-9437-4A4B934758ED}"/>
    <dgm:cxn modelId="{47AD893E-8F5D-4220-874F-47A90B39D984}" type="presParOf" srcId="{4AF03958-4D2E-44FE-A287-11843396366B}" destId="{654ECB63-0404-40B2-8B60-FC6FF41C00E2}" srcOrd="0" destOrd="0" presId="urn:microsoft.com/office/officeart/2005/8/layout/hList1"/>
    <dgm:cxn modelId="{9C0A7D86-E17E-47E1-B83D-88D15A72446E}" type="presParOf" srcId="{654ECB63-0404-40B2-8B60-FC6FF41C00E2}" destId="{D5B7EC63-5E98-433D-A563-A84FEFF57608}" srcOrd="0" destOrd="0" presId="urn:microsoft.com/office/officeart/2005/8/layout/hList1"/>
    <dgm:cxn modelId="{B235CB47-A061-477A-843E-F5E71412255A}" type="presParOf" srcId="{654ECB63-0404-40B2-8B60-FC6FF41C00E2}" destId="{F1D1B154-3D48-4FD1-8941-94AC69B230DE}" srcOrd="1" destOrd="0" presId="urn:microsoft.com/office/officeart/2005/8/layout/hList1"/>
    <dgm:cxn modelId="{72CA205B-F354-44E1-B322-D20406C3E7BF}" type="presParOf" srcId="{4AF03958-4D2E-44FE-A287-11843396366B}" destId="{34BB8CCF-000A-48E0-8EBC-A7DCA6A53D37}" srcOrd="1" destOrd="0" presId="urn:microsoft.com/office/officeart/2005/8/layout/hList1"/>
    <dgm:cxn modelId="{703AA4EB-B50A-43BC-BCF1-A4AB9A3C3485}" type="presParOf" srcId="{4AF03958-4D2E-44FE-A287-11843396366B}" destId="{AC968DA9-9948-4479-88AC-029431537F67}" srcOrd="2" destOrd="0" presId="urn:microsoft.com/office/officeart/2005/8/layout/hList1"/>
    <dgm:cxn modelId="{7196F729-9C14-4B9D-A7CF-57B70EF0C9DF}" type="presParOf" srcId="{AC968DA9-9948-4479-88AC-029431537F67}" destId="{AECA19A3-3D0E-4691-BF17-F6710C426806}" srcOrd="0" destOrd="0" presId="urn:microsoft.com/office/officeart/2005/8/layout/hList1"/>
    <dgm:cxn modelId="{8B79ABFD-1A0B-469E-A594-9354EDA4C04A}" type="presParOf" srcId="{AC968DA9-9948-4479-88AC-029431537F67}" destId="{2B13E7BD-0829-4B9C-A093-E4685F85B6D3}" srcOrd="1" destOrd="0" presId="urn:microsoft.com/office/officeart/2005/8/layout/hList1"/>
    <dgm:cxn modelId="{8F9E10E5-FEFF-4B66-B39C-8590E9D6877A}" type="presParOf" srcId="{4AF03958-4D2E-44FE-A287-11843396366B}" destId="{2541E2F9-6AE7-41E2-A0BC-A93FB0DFBB36}" srcOrd="3" destOrd="0" presId="urn:microsoft.com/office/officeart/2005/8/layout/hList1"/>
    <dgm:cxn modelId="{D71B737E-3EF6-41AD-9543-ED93972376C8}" type="presParOf" srcId="{4AF03958-4D2E-44FE-A287-11843396366B}" destId="{94236703-CDE5-42D1-B5B0-63F511E9FDEB}" srcOrd="4" destOrd="0" presId="urn:microsoft.com/office/officeart/2005/8/layout/hList1"/>
    <dgm:cxn modelId="{959BFE12-C0D1-4B8C-A84A-2C6D71389BAA}" type="presParOf" srcId="{94236703-CDE5-42D1-B5B0-63F511E9FDEB}" destId="{016B524C-6310-425E-A8BE-ACA544CE5757}" srcOrd="0" destOrd="0" presId="urn:microsoft.com/office/officeart/2005/8/layout/hList1"/>
    <dgm:cxn modelId="{6DD809E2-B8CC-4383-9886-57016628C144}" type="presParOf" srcId="{94236703-CDE5-42D1-B5B0-63F511E9FDEB}" destId="{E41AD29D-342B-4E2F-AFCF-CEA1C165C6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2E0BE3-1550-4538-A394-06C054F4FC81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B99D629F-FACE-48D4-B3F5-0371A19FB36E}">
      <dgm:prSet phldrT="[Texto]"/>
      <dgm:spPr/>
      <dgm:t>
        <a:bodyPr/>
        <a:lstStyle/>
        <a:p>
          <a:r>
            <a:rPr lang="es-CO" dirty="0"/>
            <a:t>Inclusión de los actores  presentes en el área de influencia y que puedan verse afectados por el  proyecto</a:t>
          </a:r>
        </a:p>
      </dgm:t>
    </dgm:pt>
    <dgm:pt modelId="{E0A9DDC1-9C2C-4531-90EF-EA29361AA797}" type="parTrans" cxnId="{416F39D1-47CD-4F5B-A1D0-11EF2635C3A2}">
      <dgm:prSet/>
      <dgm:spPr/>
      <dgm:t>
        <a:bodyPr/>
        <a:lstStyle/>
        <a:p>
          <a:endParaRPr lang="es-CO"/>
        </a:p>
      </dgm:t>
    </dgm:pt>
    <dgm:pt modelId="{ABB8DDDC-8E9C-4FAE-9ED2-748FE6214DDA}" type="sibTrans" cxnId="{416F39D1-47CD-4F5B-A1D0-11EF2635C3A2}">
      <dgm:prSet/>
      <dgm:spPr/>
      <dgm:t>
        <a:bodyPr/>
        <a:lstStyle/>
        <a:p>
          <a:endParaRPr lang="es-CO"/>
        </a:p>
      </dgm:t>
    </dgm:pt>
    <dgm:pt modelId="{14EA79CD-BC6B-4502-B081-93BC1B3C5A0C}">
      <dgm:prSet phldrT="[Texto]"/>
      <dgm:spPr/>
      <dgm:t>
        <a:bodyPr/>
        <a:lstStyle/>
        <a:p>
          <a:r>
            <a:rPr lang="es-CO" dirty="0"/>
            <a:t>Cumplimiento del propósito de la participación</a:t>
          </a:r>
        </a:p>
      </dgm:t>
    </dgm:pt>
    <dgm:pt modelId="{516B1527-4672-4B8E-A18A-14B88956B8F4}" type="parTrans" cxnId="{B9B808E6-C7E8-422B-B3B8-67FA9387A856}">
      <dgm:prSet/>
      <dgm:spPr/>
      <dgm:t>
        <a:bodyPr/>
        <a:lstStyle/>
        <a:p>
          <a:endParaRPr lang="es-CO"/>
        </a:p>
      </dgm:t>
    </dgm:pt>
    <dgm:pt modelId="{FD6AC434-7B1C-470C-9AC9-AD4D4119620E}" type="sibTrans" cxnId="{B9B808E6-C7E8-422B-B3B8-67FA9387A856}">
      <dgm:prSet/>
      <dgm:spPr/>
      <dgm:t>
        <a:bodyPr/>
        <a:lstStyle/>
        <a:p>
          <a:endParaRPr lang="es-CO"/>
        </a:p>
      </dgm:t>
    </dgm:pt>
    <dgm:pt modelId="{E4F9C6DA-24E2-4762-B31B-DA799574FDB6}">
      <dgm:prSet phldrT="[Texto]"/>
      <dgm:spPr/>
      <dgm:t>
        <a:bodyPr/>
        <a:lstStyle/>
        <a:p>
          <a:r>
            <a:rPr lang="es-CO" dirty="0"/>
            <a:t>Aspectos metodológicos del proceso participativo</a:t>
          </a:r>
        </a:p>
      </dgm:t>
    </dgm:pt>
    <dgm:pt modelId="{7CE4A365-5674-4741-A787-B4C0EA3CB79A}" type="parTrans" cxnId="{C6237A57-7109-4C44-B4A9-182F79C1D706}">
      <dgm:prSet/>
      <dgm:spPr/>
      <dgm:t>
        <a:bodyPr/>
        <a:lstStyle/>
        <a:p>
          <a:endParaRPr lang="es-CO"/>
        </a:p>
      </dgm:t>
    </dgm:pt>
    <dgm:pt modelId="{19E10214-5476-44E5-9228-EFF54E909869}" type="sibTrans" cxnId="{C6237A57-7109-4C44-B4A9-182F79C1D706}">
      <dgm:prSet/>
      <dgm:spPr/>
      <dgm:t>
        <a:bodyPr/>
        <a:lstStyle/>
        <a:p>
          <a:endParaRPr lang="es-CO"/>
        </a:p>
      </dgm:t>
    </dgm:pt>
    <dgm:pt modelId="{E02F8D06-3A36-4F9F-B315-6305EE7BFF68}">
      <dgm:prSet phldrT="[Texto]"/>
      <dgm:spPr/>
      <dgm:t>
        <a:bodyPr/>
        <a:lstStyle/>
        <a:p>
          <a:r>
            <a:rPr lang="es-CO" dirty="0"/>
            <a:t>Evidencias del proceso participativo</a:t>
          </a:r>
        </a:p>
      </dgm:t>
    </dgm:pt>
    <dgm:pt modelId="{56F6F180-5C1B-4279-AFA1-8291A7B302D9}" type="parTrans" cxnId="{5343C514-02EF-47CF-BA2B-C41DCB3308F5}">
      <dgm:prSet/>
      <dgm:spPr/>
      <dgm:t>
        <a:bodyPr/>
        <a:lstStyle/>
        <a:p>
          <a:endParaRPr lang="es-CO"/>
        </a:p>
      </dgm:t>
    </dgm:pt>
    <dgm:pt modelId="{B9675119-49C3-49C1-A96A-AE61E14EA159}" type="sibTrans" cxnId="{5343C514-02EF-47CF-BA2B-C41DCB3308F5}">
      <dgm:prSet/>
      <dgm:spPr/>
      <dgm:t>
        <a:bodyPr/>
        <a:lstStyle/>
        <a:p>
          <a:endParaRPr lang="es-CO"/>
        </a:p>
      </dgm:t>
    </dgm:pt>
    <dgm:pt modelId="{645852FF-B15F-4D58-95F1-8A0B32B1713C}" type="pres">
      <dgm:prSet presAssocID="{FF2E0BE3-1550-4538-A394-06C054F4FC8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8B09016-C4BD-411B-8A75-20A99A6B36EC}" type="pres">
      <dgm:prSet presAssocID="{FF2E0BE3-1550-4538-A394-06C054F4FC81}" presName="axisShape" presStyleLbl="bgShp" presStyleIdx="0" presStyleCnt="1"/>
      <dgm:spPr/>
    </dgm:pt>
    <dgm:pt modelId="{326FD628-575B-4051-827A-BB7346C74E30}" type="pres">
      <dgm:prSet presAssocID="{FF2E0BE3-1550-4538-A394-06C054F4FC81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210FF61-3987-4478-BA0A-6B407EC53E54}" type="pres">
      <dgm:prSet presAssocID="{FF2E0BE3-1550-4538-A394-06C054F4FC81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9485F69-A5CB-4CED-8F22-F0816828196B}" type="pres">
      <dgm:prSet presAssocID="{FF2E0BE3-1550-4538-A394-06C054F4FC81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96C4D87-C11E-4FD7-A1B1-1CDB7D1D95EA}" type="pres">
      <dgm:prSet presAssocID="{FF2E0BE3-1550-4538-A394-06C054F4FC81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FA8FEB9-EE9A-4E06-A4C9-87F3AF47518F}" type="presOf" srcId="{FF2E0BE3-1550-4538-A394-06C054F4FC81}" destId="{645852FF-B15F-4D58-95F1-8A0B32B1713C}" srcOrd="0" destOrd="0" presId="urn:microsoft.com/office/officeart/2005/8/layout/matrix2"/>
    <dgm:cxn modelId="{FBEFBF08-FC90-481D-8BD1-DEA6DEEA1AC1}" type="presOf" srcId="{B99D629F-FACE-48D4-B3F5-0371A19FB36E}" destId="{326FD628-575B-4051-827A-BB7346C74E30}" srcOrd="0" destOrd="0" presId="urn:microsoft.com/office/officeart/2005/8/layout/matrix2"/>
    <dgm:cxn modelId="{C6237A57-7109-4C44-B4A9-182F79C1D706}" srcId="{FF2E0BE3-1550-4538-A394-06C054F4FC81}" destId="{E4F9C6DA-24E2-4762-B31B-DA799574FDB6}" srcOrd="2" destOrd="0" parTransId="{7CE4A365-5674-4741-A787-B4C0EA3CB79A}" sibTransId="{19E10214-5476-44E5-9228-EFF54E909869}"/>
    <dgm:cxn modelId="{FD42F40C-F50F-4787-A683-32E0598E2818}" type="presOf" srcId="{14EA79CD-BC6B-4502-B081-93BC1B3C5A0C}" destId="{B210FF61-3987-4478-BA0A-6B407EC53E54}" srcOrd="0" destOrd="0" presId="urn:microsoft.com/office/officeart/2005/8/layout/matrix2"/>
    <dgm:cxn modelId="{5343C514-02EF-47CF-BA2B-C41DCB3308F5}" srcId="{FF2E0BE3-1550-4538-A394-06C054F4FC81}" destId="{E02F8D06-3A36-4F9F-B315-6305EE7BFF68}" srcOrd="3" destOrd="0" parTransId="{56F6F180-5C1B-4279-AFA1-8291A7B302D9}" sibTransId="{B9675119-49C3-49C1-A96A-AE61E14EA159}"/>
    <dgm:cxn modelId="{B9B808E6-C7E8-422B-B3B8-67FA9387A856}" srcId="{FF2E0BE3-1550-4538-A394-06C054F4FC81}" destId="{14EA79CD-BC6B-4502-B081-93BC1B3C5A0C}" srcOrd="1" destOrd="0" parTransId="{516B1527-4672-4B8E-A18A-14B88956B8F4}" sibTransId="{FD6AC434-7B1C-470C-9AC9-AD4D4119620E}"/>
    <dgm:cxn modelId="{416F39D1-47CD-4F5B-A1D0-11EF2635C3A2}" srcId="{FF2E0BE3-1550-4538-A394-06C054F4FC81}" destId="{B99D629F-FACE-48D4-B3F5-0371A19FB36E}" srcOrd="0" destOrd="0" parTransId="{E0A9DDC1-9C2C-4531-90EF-EA29361AA797}" sibTransId="{ABB8DDDC-8E9C-4FAE-9ED2-748FE6214DDA}"/>
    <dgm:cxn modelId="{DE9BE5A6-F238-453B-8DBB-9D90C895DBE2}" type="presOf" srcId="{E4F9C6DA-24E2-4762-B31B-DA799574FDB6}" destId="{F9485F69-A5CB-4CED-8F22-F0816828196B}" srcOrd="0" destOrd="0" presId="urn:microsoft.com/office/officeart/2005/8/layout/matrix2"/>
    <dgm:cxn modelId="{02121FD7-F8D7-4E2A-A509-CC3FA05AB251}" type="presOf" srcId="{E02F8D06-3A36-4F9F-B315-6305EE7BFF68}" destId="{E96C4D87-C11E-4FD7-A1B1-1CDB7D1D95EA}" srcOrd="0" destOrd="0" presId="urn:microsoft.com/office/officeart/2005/8/layout/matrix2"/>
    <dgm:cxn modelId="{5E3A7D39-6CA5-4977-9769-EAFC0CA8185B}" type="presParOf" srcId="{645852FF-B15F-4D58-95F1-8A0B32B1713C}" destId="{E8B09016-C4BD-411B-8A75-20A99A6B36EC}" srcOrd="0" destOrd="0" presId="urn:microsoft.com/office/officeart/2005/8/layout/matrix2"/>
    <dgm:cxn modelId="{AC113925-60B7-467B-A52B-DC1EFF31AA84}" type="presParOf" srcId="{645852FF-B15F-4D58-95F1-8A0B32B1713C}" destId="{326FD628-575B-4051-827A-BB7346C74E30}" srcOrd="1" destOrd="0" presId="urn:microsoft.com/office/officeart/2005/8/layout/matrix2"/>
    <dgm:cxn modelId="{8C7FE76A-A842-44A2-9E97-FC517E107AFB}" type="presParOf" srcId="{645852FF-B15F-4D58-95F1-8A0B32B1713C}" destId="{B210FF61-3987-4478-BA0A-6B407EC53E54}" srcOrd="2" destOrd="0" presId="urn:microsoft.com/office/officeart/2005/8/layout/matrix2"/>
    <dgm:cxn modelId="{72E31DA5-7D51-497E-8071-9F6BC8758B90}" type="presParOf" srcId="{645852FF-B15F-4D58-95F1-8A0B32B1713C}" destId="{F9485F69-A5CB-4CED-8F22-F0816828196B}" srcOrd="3" destOrd="0" presId="urn:microsoft.com/office/officeart/2005/8/layout/matrix2"/>
    <dgm:cxn modelId="{69BEAEC2-61C0-40F9-986E-308B9A0C8B67}" type="presParOf" srcId="{645852FF-B15F-4D58-95F1-8A0B32B1713C}" destId="{E96C4D87-C11E-4FD7-A1B1-1CDB7D1D95E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194373-1673-4396-A222-49182C87784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B117E15-E797-4508-8E40-9B5C431056BC}">
      <dgm:prSet phldrT="[Texto]" custT="1"/>
      <dgm:spPr/>
      <dgm:t>
        <a:bodyPr/>
        <a:lstStyle/>
        <a:p>
          <a:r>
            <a:rPr lang="es-CO" sz="1600" b="1" dirty="0"/>
            <a:t>Audiencia Pública Ambiental</a:t>
          </a:r>
        </a:p>
      </dgm:t>
    </dgm:pt>
    <dgm:pt modelId="{B420B0AB-E583-42E7-A1BD-244376E024D9}" type="parTrans" cxnId="{4543E818-C004-4D67-A612-4B5E61640564}">
      <dgm:prSet/>
      <dgm:spPr/>
      <dgm:t>
        <a:bodyPr/>
        <a:lstStyle/>
        <a:p>
          <a:endParaRPr lang="es-CO"/>
        </a:p>
      </dgm:t>
    </dgm:pt>
    <dgm:pt modelId="{48EE161F-99D4-45ED-AD9B-96C2FFC88053}" type="sibTrans" cxnId="{4543E818-C004-4D67-A612-4B5E61640564}">
      <dgm:prSet/>
      <dgm:spPr/>
      <dgm:t>
        <a:bodyPr/>
        <a:lstStyle/>
        <a:p>
          <a:endParaRPr lang="es-CO"/>
        </a:p>
      </dgm:t>
    </dgm:pt>
    <dgm:pt modelId="{46483853-0727-401B-A9F5-31512F943207}">
      <dgm:prSet phldrT="[Texto]" custT="1"/>
      <dgm:spPr/>
      <dgm:t>
        <a:bodyPr/>
        <a:lstStyle/>
        <a:p>
          <a:r>
            <a:rPr lang="es-CO" sz="1600" b="1" dirty="0"/>
            <a:t>Derecho a intervenir en las actuaciones administrativas ambientales</a:t>
          </a:r>
          <a:endParaRPr lang="es-CO" sz="1600" dirty="0"/>
        </a:p>
      </dgm:t>
    </dgm:pt>
    <dgm:pt modelId="{753FC4DF-188D-4143-BFDA-6A7BC33266C4}" type="parTrans" cxnId="{5240118E-6F80-4CC3-8CD1-6C46271987E7}">
      <dgm:prSet/>
      <dgm:spPr/>
      <dgm:t>
        <a:bodyPr/>
        <a:lstStyle/>
        <a:p>
          <a:endParaRPr lang="es-CO"/>
        </a:p>
      </dgm:t>
    </dgm:pt>
    <dgm:pt modelId="{FE593A4C-4A71-4CEF-9EB6-076A4E0166AB}" type="sibTrans" cxnId="{5240118E-6F80-4CC3-8CD1-6C46271987E7}">
      <dgm:prSet/>
      <dgm:spPr/>
      <dgm:t>
        <a:bodyPr/>
        <a:lstStyle/>
        <a:p>
          <a:endParaRPr lang="es-CO"/>
        </a:p>
      </dgm:t>
    </dgm:pt>
    <dgm:pt modelId="{52CEB812-2F89-4490-AEB1-B714BFE88EE0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CO" sz="1600" b="1" dirty="0"/>
            <a:t>Derecho de petición</a:t>
          </a:r>
          <a:endParaRPr lang="es-CO" sz="1600" dirty="0"/>
        </a:p>
      </dgm:t>
    </dgm:pt>
    <dgm:pt modelId="{FC38E8C4-6C08-42B7-8CA3-3B917133389C}" type="parTrans" cxnId="{EDE3A311-91FE-46F7-98F2-19959D5E337E}">
      <dgm:prSet/>
      <dgm:spPr/>
      <dgm:t>
        <a:bodyPr/>
        <a:lstStyle/>
        <a:p>
          <a:endParaRPr lang="es-CO"/>
        </a:p>
      </dgm:t>
    </dgm:pt>
    <dgm:pt modelId="{12128F39-0CE7-4281-BFAC-EF46A3A6B7F0}" type="sibTrans" cxnId="{EDE3A311-91FE-46F7-98F2-19959D5E337E}">
      <dgm:prSet/>
      <dgm:spPr/>
      <dgm:t>
        <a:bodyPr/>
        <a:lstStyle/>
        <a:p>
          <a:endParaRPr lang="es-CO"/>
        </a:p>
      </dgm:t>
    </dgm:pt>
    <dgm:pt modelId="{BE28DD64-412D-46BA-9475-F9271D4B0867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CO" sz="1600" b="1" dirty="0"/>
            <a:t>Consulta previa</a:t>
          </a:r>
          <a:endParaRPr lang="es-CO" sz="1600" dirty="0"/>
        </a:p>
      </dgm:t>
    </dgm:pt>
    <dgm:pt modelId="{A4FDAEE2-D5EF-4E53-AC49-B89B6B36D965}" type="parTrans" cxnId="{663C77C6-B8AC-41DA-99E2-28CDF56380C7}">
      <dgm:prSet/>
      <dgm:spPr/>
      <dgm:t>
        <a:bodyPr/>
        <a:lstStyle/>
        <a:p>
          <a:endParaRPr lang="es-CO"/>
        </a:p>
      </dgm:t>
    </dgm:pt>
    <dgm:pt modelId="{B3A2973A-787E-43CB-A5CD-D37BC94CCB0B}" type="sibTrans" cxnId="{663C77C6-B8AC-41DA-99E2-28CDF56380C7}">
      <dgm:prSet/>
      <dgm:spPr/>
      <dgm:t>
        <a:bodyPr/>
        <a:lstStyle/>
        <a:p>
          <a:endParaRPr lang="es-CO"/>
        </a:p>
      </dgm:t>
    </dgm:pt>
    <dgm:pt modelId="{73E2819E-8222-4C14-9C4B-820FBCBD4F49}" type="pres">
      <dgm:prSet presAssocID="{AD194373-1673-4396-A222-49182C87784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27122FF-AC0F-463E-98C7-CC64BEB10ED5}" type="pres">
      <dgm:prSet presAssocID="{7B117E15-E797-4508-8E40-9B5C431056B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ABF6AD8-15CE-4DA4-A989-BFE9165DE426}" type="pres">
      <dgm:prSet presAssocID="{7B117E15-E797-4508-8E40-9B5C431056BC}" presName="spNode" presStyleCnt="0"/>
      <dgm:spPr/>
    </dgm:pt>
    <dgm:pt modelId="{CFC93848-1D93-47FA-9F16-A704BE0DFC62}" type="pres">
      <dgm:prSet presAssocID="{48EE161F-99D4-45ED-AD9B-96C2FFC88053}" presName="sibTrans" presStyleLbl="sibTrans1D1" presStyleIdx="0" presStyleCnt="4"/>
      <dgm:spPr/>
      <dgm:t>
        <a:bodyPr/>
        <a:lstStyle/>
        <a:p>
          <a:endParaRPr lang="es-CO"/>
        </a:p>
      </dgm:t>
    </dgm:pt>
    <dgm:pt modelId="{0979F200-10F3-4CB5-BCB9-8E2F65C2823F}" type="pres">
      <dgm:prSet presAssocID="{46483853-0727-401B-A9F5-31512F94320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6EE51C-B9FD-4478-ABFA-BE454B4C061B}" type="pres">
      <dgm:prSet presAssocID="{46483853-0727-401B-A9F5-31512F943207}" presName="spNode" presStyleCnt="0"/>
      <dgm:spPr/>
    </dgm:pt>
    <dgm:pt modelId="{0922E3C9-016C-4FF0-A395-77BDAE00E0FD}" type="pres">
      <dgm:prSet presAssocID="{FE593A4C-4A71-4CEF-9EB6-076A4E0166AB}" presName="sibTrans" presStyleLbl="sibTrans1D1" presStyleIdx="1" presStyleCnt="4"/>
      <dgm:spPr/>
      <dgm:t>
        <a:bodyPr/>
        <a:lstStyle/>
        <a:p>
          <a:endParaRPr lang="es-CO"/>
        </a:p>
      </dgm:t>
    </dgm:pt>
    <dgm:pt modelId="{F36BB177-C8EE-4F6F-A5BC-ED511394C828}" type="pres">
      <dgm:prSet presAssocID="{52CEB812-2F89-4490-AEB1-B714BFE88E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7B5A0E7-FE33-4C1F-8C50-76CC52A10394}" type="pres">
      <dgm:prSet presAssocID="{52CEB812-2F89-4490-AEB1-B714BFE88EE0}" presName="spNode" presStyleCnt="0"/>
      <dgm:spPr/>
    </dgm:pt>
    <dgm:pt modelId="{6247FD22-3FE3-46A0-9DB6-00E14F8A320C}" type="pres">
      <dgm:prSet presAssocID="{12128F39-0CE7-4281-BFAC-EF46A3A6B7F0}" presName="sibTrans" presStyleLbl="sibTrans1D1" presStyleIdx="2" presStyleCnt="4"/>
      <dgm:spPr/>
      <dgm:t>
        <a:bodyPr/>
        <a:lstStyle/>
        <a:p>
          <a:endParaRPr lang="es-CO"/>
        </a:p>
      </dgm:t>
    </dgm:pt>
    <dgm:pt modelId="{F0921BD6-FD33-47BF-8E2A-52BEFD0C7207}" type="pres">
      <dgm:prSet presAssocID="{BE28DD64-412D-46BA-9475-F9271D4B086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FFE9E0C-CF23-4BC3-BE8C-2497F609DCC2}" type="pres">
      <dgm:prSet presAssocID="{BE28DD64-412D-46BA-9475-F9271D4B0867}" presName="spNode" presStyleCnt="0"/>
      <dgm:spPr/>
    </dgm:pt>
    <dgm:pt modelId="{4964E3B6-356F-45CF-BE45-236BAAF40A7B}" type="pres">
      <dgm:prSet presAssocID="{B3A2973A-787E-43CB-A5CD-D37BC94CCB0B}" presName="sibTrans" presStyleLbl="sibTrans1D1" presStyleIdx="3" presStyleCnt="4"/>
      <dgm:spPr/>
      <dgm:t>
        <a:bodyPr/>
        <a:lstStyle/>
        <a:p>
          <a:endParaRPr lang="es-CO"/>
        </a:p>
      </dgm:t>
    </dgm:pt>
  </dgm:ptLst>
  <dgm:cxnLst>
    <dgm:cxn modelId="{478BA7D9-1233-46D1-9108-B4BA3907CE77}" type="presOf" srcId="{52CEB812-2F89-4490-AEB1-B714BFE88EE0}" destId="{F36BB177-C8EE-4F6F-A5BC-ED511394C828}" srcOrd="0" destOrd="0" presId="urn:microsoft.com/office/officeart/2005/8/layout/cycle6"/>
    <dgm:cxn modelId="{949756C2-370A-48FB-A14C-8D2EF4C4CCA3}" type="presOf" srcId="{48EE161F-99D4-45ED-AD9B-96C2FFC88053}" destId="{CFC93848-1D93-47FA-9F16-A704BE0DFC62}" srcOrd="0" destOrd="0" presId="urn:microsoft.com/office/officeart/2005/8/layout/cycle6"/>
    <dgm:cxn modelId="{8CB8CBED-0591-4F00-BFD6-7825905E2E88}" type="presOf" srcId="{AD194373-1673-4396-A222-49182C877842}" destId="{73E2819E-8222-4C14-9C4B-820FBCBD4F49}" srcOrd="0" destOrd="0" presId="urn:microsoft.com/office/officeart/2005/8/layout/cycle6"/>
    <dgm:cxn modelId="{4543E818-C004-4D67-A612-4B5E61640564}" srcId="{AD194373-1673-4396-A222-49182C877842}" destId="{7B117E15-E797-4508-8E40-9B5C431056BC}" srcOrd="0" destOrd="0" parTransId="{B420B0AB-E583-42E7-A1BD-244376E024D9}" sibTransId="{48EE161F-99D4-45ED-AD9B-96C2FFC88053}"/>
    <dgm:cxn modelId="{EAE7E984-3988-43F3-B243-113ED37E62D7}" type="presOf" srcId="{12128F39-0CE7-4281-BFAC-EF46A3A6B7F0}" destId="{6247FD22-3FE3-46A0-9DB6-00E14F8A320C}" srcOrd="0" destOrd="0" presId="urn:microsoft.com/office/officeart/2005/8/layout/cycle6"/>
    <dgm:cxn modelId="{5240118E-6F80-4CC3-8CD1-6C46271987E7}" srcId="{AD194373-1673-4396-A222-49182C877842}" destId="{46483853-0727-401B-A9F5-31512F943207}" srcOrd="1" destOrd="0" parTransId="{753FC4DF-188D-4143-BFDA-6A7BC33266C4}" sibTransId="{FE593A4C-4A71-4CEF-9EB6-076A4E0166AB}"/>
    <dgm:cxn modelId="{08D515DE-8070-46B1-A2DD-0D42AF08EA6D}" type="presOf" srcId="{BE28DD64-412D-46BA-9475-F9271D4B0867}" destId="{F0921BD6-FD33-47BF-8E2A-52BEFD0C7207}" srcOrd="0" destOrd="0" presId="urn:microsoft.com/office/officeart/2005/8/layout/cycle6"/>
    <dgm:cxn modelId="{8C901202-0E48-438C-9388-13F3EC1E8D9A}" type="presOf" srcId="{46483853-0727-401B-A9F5-31512F943207}" destId="{0979F200-10F3-4CB5-BCB9-8E2F65C2823F}" srcOrd="0" destOrd="0" presId="urn:microsoft.com/office/officeart/2005/8/layout/cycle6"/>
    <dgm:cxn modelId="{C0C4942B-BC55-47D6-A5EA-1267E54C184D}" type="presOf" srcId="{7B117E15-E797-4508-8E40-9B5C431056BC}" destId="{B27122FF-AC0F-463E-98C7-CC64BEB10ED5}" srcOrd="0" destOrd="0" presId="urn:microsoft.com/office/officeart/2005/8/layout/cycle6"/>
    <dgm:cxn modelId="{663C77C6-B8AC-41DA-99E2-28CDF56380C7}" srcId="{AD194373-1673-4396-A222-49182C877842}" destId="{BE28DD64-412D-46BA-9475-F9271D4B0867}" srcOrd="3" destOrd="0" parTransId="{A4FDAEE2-D5EF-4E53-AC49-B89B6B36D965}" sibTransId="{B3A2973A-787E-43CB-A5CD-D37BC94CCB0B}"/>
    <dgm:cxn modelId="{59CF0FF8-1073-4412-B140-1B5A16A1996E}" type="presOf" srcId="{FE593A4C-4A71-4CEF-9EB6-076A4E0166AB}" destId="{0922E3C9-016C-4FF0-A395-77BDAE00E0FD}" srcOrd="0" destOrd="0" presId="urn:microsoft.com/office/officeart/2005/8/layout/cycle6"/>
    <dgm:cxn modelId="{EDE3A311-91FE-46F7-98F2-19959D5E337E}" srcId="{AD194373-1673-4396-A222-49182C877842}" destId="{52CEB812-2F89-4490-AEB1-B714BFE88EE0}" srcOrd="2" destOrd="0" parTransId="{FC38E8C4-6C08-42B7-8CA3-3B917133389C}" sibTransId="{12128F39-0CE7-4281-BFAC-EF46A3A6B7F0}"/>
    <dgm:cxn modelId="{E40A70F2-793A-4EB2-A31D-B0196E5F807A}" type="presOf" srcId="{B3A2973A-787E-43CB-A5CD-D37BC94CCB0B}" destId="{4964E3B6-356F-45CF-BE45-236BAAF40A7B}" srcOrd="0" destOrd="0" presId="urn:microsoft.com/office/officeart/2005/8/layout/cycle6"/>
    <dgm:cxn modelId="{2F08F6BC-8F90-4D98-861F-3B39A7CAA688}" type="presParOf" srcId="{73E2819E-8222-4C14-9C4B-820FBCBD4F49}" destId="{B27122FF-AC0F-463E-98C7-CC64BEB10ED5}" srcOrd="0" destOrd="0" presId="urn:microsoft.com/office/officeart/2005/8/layout/cycle6"/>
    <dgm:cxn modelId="{8DC2E244-5947-4F15-9C49-B805984807DD}" type="presParOf" srcId="{73E2819E-8222-4C14-9C4B-820FBCBD4F49}" destId="{3ABF6AD8-15CE-4DA4-A989-BFE9165DE426}" srcOrd="1" destOrd="0" presId="urn:microsoft.com/office/officeart/2005/8/layout/cycle6"/>
    <dgm:cxn modelId="{3A107B33-9449-489D-B7BB-384BF78842C4}" type="presParOf" srcId="{73E2819E-8222-4C14-9C4B-820FBCBD4F49}" destId="{CFC93848-1D93-47FA-9F16-A704BE0DFC62}" srcOrd="2" destOrd="0" presId="urn:microsoft.com/office/officeart/2005/8/layout/cycle6"/>
    <dgm:cxn modelId="{724585AF-C16C-4CAA-B45B-17CC35566991}" type="presParOf" srcId="{73E2819E-8222-4C14-9C4B-820FBCBD4F49}" destId="{0979F200-10F3-4CB5-BCB9-8E2F65C2823F}" srcOrd="3" destOrd="0" presId="urn:microsoft.com/office/officeart/2005/8/layout/cycle6"/>
    <dgm:cxn modelId="{1156F20B-B16C-4963-89F3-F5F2B37FB2BF}" type="presParOf" srcId="{73E2819E-8222-4C14-9C4B-820FBCBD4F49}" destId="{AA6EE51C-B9FD-4478-ABFA-BE454B4C061B}" srcOrd="4" destOrd="0" presId="urn:microsoft.com/office/officeart/2005/8/layout/cycle6"/>
    <dgm:cxn modelId="{44AA13A0-1F78-4921-9B59-C9D1201CE966}" type="presParOf" srcId="{73E2819E-8222-4C14-9C4B-820FBCBD4F49}" destId="{0922E3C9-016C-4FF0-A395-77BDAE00E0FD}" srcOrd="5" destOrd="0" presId="urn:microsoft.com/office/officeart/2005/8/layout/cycle6"/>
    <dgm:cxn modelId="{9B3F6028-8926-49EC-B3A2-ACE6BF49852F}" type="presParOf" srcId="{73E2819E-8222-4C14-9C4B-820FBCBD4F49}" destId="{F36BB177-C8EE-4F6F-A5BC-ED511394C828}" srcOrd="6" destOrd="0" presId="urn:microsoft.com/office/officeart/2005/8/layout/cycle6"/>
    <dgm:cxn modelId="{5ACDE544-254F-48FB-B868-C659A8312AF6}" type="presParOf" srcId="{73E2819E-8222-4C14-9C4B-820FBCBD4F49}" destId="{A7B5A0E7-FE33-4C1F-8C50-76CC52A10394}" srcOrd="7" destOrd="0" presId="urn:microsoft.com/office/officeart/2005/8/layout/cycle6"/>
    <dgm:cxn modelId="{8453976D-8C1B-4B9B-A990-2FF20F10FB07}" type="presParOf" srcId="{73E2819E-8222-4C14-9C4B-820FBCBD4F49}" destId="{6247FD22-3FE3-46A0-9DB6-00E14F8A320C}" srcOrd="8" destOrd="0" presId="urn:microsoft.com/office/officeart/2005/8/layout/cycle6"/>
    <dgm:cxn modelId="{B73913FE-E388-421B-97C8-7ACD0ED60E9B}" type="presParOf" srcId="{73E2819E-8222-4C14-9C4B-820FBCBD4F49}" destId="{F0921BD6-FD33-47BF-8E2A-52BEFD0C7207}" srcOrd="9" destOrd="0" presId="urn:microsoft.com/office/officeart/2005/8/layout/cycle6"/>
    <dgm:cxn modelId="{389107AD-8B34-4757-9900-612A002922F6}" type="presParOf" srcId="{73E2819E-8222-4C14-9C4B-820FBCBD4F49}" destId="{5FFE9E0C-CF23-4BC3-BE8C-2497F609DCC2}" srcOrd="10" destOrd="0" presId="urn:microsoft.com/office/officeart/2005/8/layout/cycle6"/>
    <dgm:cxn modelId="{BBB9125F-195B-498E-9132-8BCD9E3C902A}" type="presParOf" srcId="{73E2819E-8222-4C14-9C4B-820FBCBD4F49}" destId="{4964E3B6-356F-45CF-BE45-236BAAF40A7B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9FCB-0DE4-4440-8D00-DC577EC720E9}">
      <dsp:nvSpPr>
        <dsp:cNvPr id="0" name=""/>
        <dsp:cNvSpPr/>
      </dsp:nvSpPr>
      <dsp:spPr>
        <a:xfrm>
          <a:off x="0" y="0"/>
          <a:ext cx="8128000" cy="3251199"/>
        </a:xfrm>
        <a:prstGeom prst="leftRightRibbon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44181EBF-CBEE-4B9C-B822-C76B92DF8EA0}">
      <dsp:nvSpPr>
        <dsp:cNvPr id="0" name=""/>
        <dsp:cNvSpPr/>
      </dsp:nvSpPr>
      <dsp:spPr>
        <a:xfrm>
          <a:off x="960124" y="570508"/>
          <a:ext cx="2682239" cy="159308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200" b="1" kern="1200" dirty="0">
              <a:solidFill>
                <a:schemeClr val="bg1"/>
              </a:solidFill>
            </a:rPr>
            <a:t>ASPECTOS BIÓFISICOS</a:t>
          </a:r>
        </a:p>
      </dsp:txBody>
      <dsp:txXfrm>
        <a:off x="960124" y="570508"/>
        <a:ext cx="2682239" cy="1593088"/>
      </dsp:txXfrm>
    </dsp:sp>
    <dsp:sp modelId="{B28F86D8-7110-4BF2-A58E-81A921BACE45}">
      <dsp:nvSpPr>
        <dsp:cNvPr id="0" name=""/>
        <dsp:cNvSpPr/>
      </dsp:nvSpPr>
      <dsp:spPr>
        <a:xfrm>
          <a:off x="4064000" y="1238172"/>
          <a:ext cx="3169920" cy="159308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lvl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CO" sz="3200" b="1" kern="1200" dirty="0">
              <a:solidFill>
                <a:schemeClr val="tx1"/>
              </a:solidFill>
            </a:rPr>
            <a:t>ASPECTOS SOCIALES</a:t>
          </a:r>
        </a:p>
        <a:p>
          <a:pPr lvl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s-CO" sz="1400" b="1" kern="1200" dirty="0">
              <a:solidFill>
                <a:schemeClr val="tx1"/>
              </a:solidFill>
            </a:rPr>
            <a:t>(SOCIAL, ECONÓMICO Y CULTURAL)</a:t>
          </a:r>
          <a:r>
            <a:rPr lang="es-CO" sz="3600" b="1" kern="1200" dirty="0">
              <a:solidFill>
                <a:schemeClr val="tx1"/>
              </a:solidFill>
            </a:rPr>
            <a:t> </a:t>
          </a:r>
        </a:p>
      </dsp:txBody>
      <dsp:txXfrm>
        <a:off x="4064000" y="1238172"/>
        <a:ext cx="3169920" cy="15930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CFE84-5719-486D-BA09-2BA118976411}">
      <dsp:nvSpPr>
        <dsp:cNvPr id="0" name=""/>
        <dsp:cNvSpPr/>
      </dsp:nvSpPr>
      <dsp:spPr>
        <a:xfrm>
          <a:off x="6270" y="233069"/>
          <a:ext cx="2398295" cy="90506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Evaluación del Impacto Social (EIS)</a:t>
          </a:r>
          <a:endParaRPr lang="es-CO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8804" y="233069"/>
        <a:ext cx="1493227" cy="905068"/>
      </dsp:txXfrm>
    </dsp:sp>
    <dsp:sp modelId="{502B68E2-C8F3-4792-B044-272787A5F768}">
      <dsp:nvSpPr>
        <dsp:cNvPr id="0" name=""/>
        <dsp:cNvSpPr/>
      </dsp:nvSpPr>
      <dsp:spPr>
        <a:xfrm>
          <a:off x="2234398" y="310000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Linea base </a:t>
          </a:r>
        </a:p>
      </dsp:txBody>
      <dsp:txXfrm>
        <a:off x="2610002" y="310000"/>
        <a:ext cx="1239377" cy="751207"/>
      </dsp:txXfrm>
    </dsp:sp>
    <dsp:sp modelId="{0E646D87-0EE6-4E2A-AE1A-3B414FC5AFC5}">
      <dsp:nvSpPr>
        <dsp:cNvPr id="0" name=""/>
        <dsp:cNvSpPr/>
      </dsp:nvSpPr>
      <dsp:spPr>
        <a:xfrm>
          <a:off x="4072880" y="310000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889797"/>
            <a:satOff val="1539"/>
            <a:lumOff val="19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889797"/>
              <a:satOff val="1539"/>
              <a:lumOff val="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Impactos</a:t>
          </a:r>
        </a:p>
      </dsp:txBody>
      <dsp:txXfrm>
        <a:off x="4448484" y="310000"/>
        <a:ext cx="1239377" cy="751207"/>
      </dsp:txXfrm>
    </dsp:sp>
    <dsp:sp modelId="{BF9ABDAD-109A-4AC5-94AF-F0A124B816D4}">
      <dsp:nvSpPr>
        <dsp:cNvPr id="0" name=""/>
        <dsp:cNvSpPr/>
      </dsp:nvSpPr>
      <dsp:spPr>
        <a:xfrm>
          <a:off x="5911362" y="310000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1779594"/>
            <a:satOff val="3077"/>
            <a:lumOff val="38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1779594"/>
              <a:satOff val="3077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Medidas de manejo</a:t>
          </a:r>
        </a:p>
      </dsp:txBody>
      <dsp:txXfrm>
        <a:off x="6286966" y="310000"/>
        <a:ext cx="1239377" cy="751207"/>
      </dsp:txXfrm>
    </dsp:sp>
    <dsp:sp modelId="{303A0BDD-57BA-4F2A-B13B-2C34CA811D11}">
      <dsp:nvSpPr>
        <dsp:cNvPr id="0" name=""/>
        <dsp:cNvSpPr/>
      </dsp:nvSpPr>
      <dsp:spPr>
        <a:xfrm>
          <a:off x="7749843" y="279788"/>
          <a:ext cx="2154367" cy="811631"/>
        </a:xfrm>
        <a:prstGeom prst="chevron">
          <a:avLst/>
        </a:prstGeom>
        <a:solidFill>
          <a:schemeClr val="accent5">
            <a:tint val="40000"/>
            <a:alpha val="90000"/>
            <a:hueOff val="2669391"/>
            <a:satOff val="4616"/>
            <a:lumOff val="57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2669391"/>
              <a:satOff val="4616"/>
              <a:lumOff val="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Seguimiento y monitoreo</a:t>
          </a:r>
        </a:p>
      </dsp:txBody>
      <dsp:txXfrm>
        <a:off x="8155659" y="279788"/>
        <a:ext cx="1342736" cy="811631"/>
      </dsp:txXfrm>
    </dsp:sp>
    <dsp:sp modelId="{83F3E78E-E306-45C4-9724-75E4090F3755}">
      <dsp:nvSpPr>
        <dsp:cNvPr id="0" name=""/>
        <dsp:cNvSpPr/>
      </dsp:nvSpPr>
      <dsp:spPr>
        <a:xfrm>
          <a:off x="6270" y="1211441"/>
          <a:ext cx="2398295" cy="905068"/>
        </a:xfrm>
        <a:prstGeom prst="chevron">
          <a:avLst/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Participación efevtiva</a:t>
          </a:r>
        </a:p>
      </dsp:txBody>
      <dsp:txXfrm>
        <a:off x="458804" y="1211441"/>
        <a:ext cx="1493227" cy="905068"/>
      </dsp:txXfrm>
    </dsp:sp>
    <dsp:sp modelId="{40A6A0E5-11E4-45B5-A96C-C65A4DA8D2F7}">
      <dsp:nvSpPr>
        <dsp:cNvPr id="0" name=""/>
        <dsp:cNvSpPr/>
      </dsp:nvSpPr>
      <dsp:spPr>
        <a:xfrm>
          <a:off x="2234398" y="1288371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3559189"/>
            <a:satOff val="6154"/>
            <a:lumOff val="76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3559189"/>
              <a:satOff val="6154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Identificación de actores</a:t>
          </a:r>
        </a:p>
      </dsp:txBody>
      <dsp:txXfrm>
        <a:off x="2610002" y="1288371"/>
        <a:ext cx="1239377" cy="751207"/>
      </dsp:txXfrm>
    </dsp:sp>
    <dsp:sp modelId="{56013B9C-AE5B-43D4-A991-030C6E761A95}">
      <dsp:nvSpPr>
        <dsp:cNvPr id="0" name=""/>
        <dsp:cNvSpPr/>
      </dsp:nvSpPr>
      <dsp:spPr>
        <a:xfrm>
          <a:off x="4072880" y="1288371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4448985"/>
            <a:satOff val="7693"/>
            <a:lumOff val="95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4448985"/>
              <a:satOff val="7693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Espacios de participación </a:t>
          </a:r>
        </a:p>
      </dsp:txBody>
      <dsp:txXfrm>
        <a:off x="4448484" y="1288371"/>
        <a:ext cx="1239377" cy="751207"/>
      </dsp:txXfrm>
    </dsp:sp>
    <dsp:sp modelId="{68A86970-EC28-4252-8FC5-93E4A63C8332}">
      <dsp:nvSpPr>
        <dsp:cNvPr id="0" name=""/>
        <dsp:cNvSpPr/>
      </dsp:nvSpPr>
      <dsp:spPr>
        <a:xfrm>
          <a:off x="5911362" y="1288371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5338782"/>
            <a:satOff val="9232"/>
            <a:lumOff val="114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5338782"/>
              <a:satOff val="9232"/>
              <a:lumOff val="11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Diálogo y la construcción colectiva</a:t>
          </a:r>
        </a:p>
      </dsp:txBody>
      <dsp:txXfrm>
        <a:off x="6286966" y="1288371"/>
        <a:ext cx="1239377" cy="751207"/>
      </dsp:txXfrm>
    </dsp:sp>
    <dsp:sp modelId="{DA4FD9CE-1B00-4392-9F79-2DB729CF3EF8}">
      <dsp:nvSpPr>
        <dsp:cNvPr id="0" name=""/>
        <dsp:cNvSpPr/>
      </dsp:nvSpPr>
      <dsp:spPr>
        <a:xfrm>
          <a:off x="6270" y="2189812"/>
          <a:ext cx="2398295" cy="905068"/>
        </a:xfrm>
        <a:prstGeom prst="chevron">
          <a:avLst/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Acceso a la información</a:t>
          </a:r>
        </a:p>
      </dsp:txBody>
      <dsp:txXfrm>
        <a:off x="458804" y="2189812"/>
        <a:ext cx="1493227" cy="905068"/>
      </dsp:txXfrm>
    </dsp:sp>
    <dsp:sp modelId="{990B5CBB-766B-47A2-A5D7-78CC66A3E26F}">
      <dsp:nvSpPr>
        <dsp:cNvPr id="0" name=""/>
        <dsp:cNvSpPr/>
      </dsp:nvSpPr>
      <dsp:spPr>
        <a:xfrm>
          <a:off x="2234398" y="2266743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6228580"/>
            <a:satOff val="10770"/>
            <a:lumOff val="133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6228580"/>
              <a:satOff val="10770"/>
              <a:lumOff val="1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Divulgación de la información</a:t>
          </a:r>
        </a:p>
      </dsp:txBody>
      <dsp:txXfrm>
        <a:off x="2610002" y="2266743"/>
        <a:ext cx="1239377" cy="751207"/>
      </dsp:txXfrm>
    </dsp:sp>
    <dsp:sp modelId="{70FA7EE9-E5F8-4368-8146-CAC11E20E833}">
      <dsp:nvSpPr>
        <dsp:cNvPr id="0" name=""/>
        <dsp:cNvSpPr/>
      </dsp:nvSpPr>
      <dsp:spPr>
        <a:xfrm>
          <a:off x="6270" y="3168184"/>
          <a:ext cx="2398295" cy="905068"/>
        </a:xfrm>
        <a:prstGeom prst="chevron">
          <a:avLst/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Gestión socioambiental</a:t>
          </a:r>
          <a:endParaRPr lang="es-CO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8804" y="3168184"/>
        <a:ext cx="1493227" cy="905068"/>
      </dsp:txXfrm>
    </dsp:sp>
    <dsp:sp modelId="{5CE8A583-5A20-4AE3-89CF-16D9578C972C}">
      <dsp:nvSpPr>
        <dsp:cNvPr id="0" name=""/>
        <dsp:cNvSpPr/>
      </dsp:nvSpPr>
      <dsp:spPr>
        <a:xfrm>
          <a:off x="2234398" y="3245114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7118377"/>
            <a:satOff val="12309"/>
            <a:lumOff val="152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7118377"/>
              <a:satOff val="12309"/>
              <a:lumOff val="15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Conductas medioambientales</a:t>
          </a:r>
        </a:p>
      </dsp:txBody>
      <dsp:txXfrm>
        <a:off x="2610002" y="3245114"/>
        <a:ext cx="1239377" cy="751207"/>
      </dsp:txXfrm>
    </dsp:sp>
    <dsp:sp modelId="{2DBB3ACC-1CB9-4C59-83B7-C0C27EF2E1CD}">
      <dsp:nvSpPr>
        <dsp:cNvPr id="0" name=""/>
        <dsp:cNvSpPr/>
      </dsp:nvSpPr>
      <dsp:spPr>
        <a:xfrm>
          <a:off x="4072880" y="3245114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8008174"/>
            <a:satOff val="13848"/>
            <a:lumOff val="171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8008174"/>
              <a:satOff val="13848"/>
              <a:lumOff val="17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Cumplimiento de las obligaciones ambientales</a:t>
          </a:r>
        </a:p>
      </dsp:txBody>
      <dsp:txXfrm>
        <a:off x="4448484" y="3245114"/>
        <a:ext cx="1239377" cy="751207"/>
      </dsp:txXfrm>
    </dsp:sp>
    <dsp:sp modelId="{DD9539C2-24B7-4FC5-B272-5B11EF72CB98}">
      <dsp:nvSpPr>
        <dsp:cNvPr id="0" name=""/>
        <dsp:cNvSpPr/>
      </dsp:nvSpPr>
      <dsp:spPr>
        <a:xfrm>
          <a:off x="6270" y="4146555"/>
          <a:ext cx="2398295" cy="905068"/>
        </a:xfrm>
        <a:prstGeom prst="chevron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Responsabilidad social</a:t>
          </a:r>
        </a:p>
      </dsp:txBody>
      <dsp:txXfrm>
        <a:off x="458804" y="4146555"/>
        <a:ext cx="1493227" cy="905068"/>
      </dsp:txXfrm>
    </dsp:sp>
    <dsp:sp modelId="{CE16535B-BB86-44A9-8114-3BE138B0198B}">
      <dsp:nvSpPr>
        <dsp:cNvPr id="0" name=""/>
        <dsp:cNvSpPr/>
      </dsp:nvSpPr>
      <dsp:spPr>
        <a:xfrm>
          <a:off x="2234398" y="4223486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8897971"/>
            <a:satOff val="15386"/>
            <a:lumOff val="190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8897971"/>
              <a:satOff val="15386"/>
              <a:lumOff val="1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Debida diliegencia</a:t>
          </a:r>
        </a:p>
      </dsp:txBody>
      <dsp:txXfrm>
        <a:off x="2610002" y="4223486"/>
        <a:ext cx="1239377" cy="751207"/>
      </dsp:txXfrm>
    </dsp:sp>
    <dsp:sp modelId="{69EE6D7B-3C34-4333-B6B8-E70117F5C542}">
      <dsp:nvSpPr>
        <dsp:cNvPr id="0" name=""/>
        <dsp:cNvSpPr/>
      </dsp:nvSpPr>
      <dsp:spPr>
        <a:xfrm>
          <a:off x="4072880" y="4223486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9787768"/>
            <a:satOff val="16925"/>
            <a:lumOff val="2093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9787768"/>
              <a:satOff val="16925"/>
              <a:lumOff val="2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Derechos humanos</a:t>
          </a:r>
        </a:p>
      </dsp:txBody>
      <dsp:txXfrm>
        <a:off x="4448484" y="4223486"/>
        <a:ext cx="1239377" cy="751207"/>
      </dsp:txXfrm>
    </dsp:sp>
    <dsp:sp modelId="{2D658886-9D10-43A7-AE70-788F0F78D329}">
      <dsp:nvSpPr>
        <dsp:cNvPr id="0" name=""/>
        <dsp:cNvSpPr/>
      </dsp:nvSpPr>
      <dsp:spPr>
        <a:xfrm>
          <a:off x="5911362" y="4223486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10677565"/>
            <a:satOff val="18463"/>
            <a:lumOff val="2283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10677565"/>
              <a:satOff val="18463"/>
              <a:lumOff val="2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Género</a:t>
          </a:r>
        </a:p>
      </dsp:txBody>
      <dsp:txXfrm>
        <a:off x="6286966" y="4223486"/>
        <a:ext cx="1239377" cy="751207"/>
      </dsp:txXfrm>
    </dsp:sp>
    <dsp:sp modelId="{108C549B-7EBD-4BA3-B487-FF37E1B3E686}">
      <dsp:nvSpPr>
        <dsp:cNvPr id="0" name=""/>
        <dsp:cNvSpPr/>
      </dsp:nvSpPr>
      <dsp:spPr>
        <a:xfrm>
          <a:off x="7749843" y="4223486"/>
          <a:ext cx="1990584" cy="751207"/>
        </a:xfrm>
        <a:prstGeom prst="chevron">
          <a:avLst/>
        </a:prstGeom>
        <a:solidFill>
          <a:schemeClr val="accent5">
            <a:tint val="40000"/>
            <a:alpha val="90000"/>
            <a:hueOff val="11567362"/>
            <a:satOff val="20002"/>
            <a:lumOff val="2473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11567362"/>
              <a:satOff val="20002"/>
              <a:lumOff val="24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>
              <a:latin typeface="Arial" panose="020B0604020202020204" pitchFamily="34" charset="0"/>
              <a:cs typeface="Arial" panose="020B0604020202020204" pitchFamily="34" charset="0"/>
            </a:rPr>
            <a:t>Transparencia</a:t>
          </a:r>
        </a:p>
      </dsp:txBody>
      <dsp:txXfrm>
        <a:off x="8125447" y="4223486"/>
        <a:ext cx="1239377" cy="751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08227-05FA-4F6D-A3BC-4B97D08090A2}">
      <dsp:nvSpPr>
        <dsp:cNvPr id="0" name=""/>
        <dsp:cNvSpPr/>
      </dsp:nvSpPr>
      <dsp:spPr>
        <a:xfrm>
          <a:off x="3203971" y="1331862"/>
          <a:ext cx="2711053" cy="3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01"/>
              </a:lnTo>
              <a:lnTo>
                <a:pt x="2711053" y="156501"/>
              </a:lnTo>
              <a:lnTo>
                <a:pt x="2711053" y="3105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377F3-F04F-4A05-B366-103A5FF81572}">
      <dsp:nvSpPr>
        <dsp:cNvPr id="0" name=""/>
        <dsp:cNvSpPr/>
      </dsp:nvSpPr>
      <dsp:spPr>
        <a:xfrm>
          <a:off x="3158251" y="1331862"/>
          <a:ext cx="91440" cy="310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5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2ED1C-A9CE-499B-BC38-CE6C37BD3699}">
      <dsp:nvSpPr>
        <dsp:cNvPr id="0" name=""/>
        <dsp:cNvSpPr/>
      </dsp:nvSpPr>
      <dsp:spPr>
        <a:xfrm>
          <a:off x="492918" y="1331862"/>
          <a:ext cx="2711053" cy="310538"/>
        </a:xfrm>
        <a:custGeom>
          <a:avLst/>
          <a:gdLst/>
          <a:ahLst/>
          <a:cxnLst/>
          <a:rect l="0" t="0" r="0" b="0"/>
          <a:pathLst>
            <a:path>
              <a:moveTo>
                <a:pt x="2711053" y="0"/>
              </a:moveTo>
              <a:lnTo>
                <a:pt x="2711053" y="156501"/>
              </a:lnTo>
              <a:lnTo>
                <a:pt x="0" y="156501"/>
              </a:lnTo>
              <a:lnTo>
                <a:pt x="0" y="3105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E8C9F-F50F-4791-B726-765237AA784C}">
      <dsp:nvSpPr>
        <dsp:cNvPr id="0" name=""/>
        <dsp:cNvSpPr/>
      </dsp:nvSpPr>
      <dsp:spPr>
        <a:xfrm>
          <a:off x="2711053" y="346025"/>
          <a:ext cx="985837" cy="9858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46CCC-1840-40AA-9ED9-6E7322D0E226}">
      <dsp:nvSpPr>
        <dsp:cNvPr id="0" name=""/>
        <dsp:cNvSpPr/>
      </dsp:nvSpPr>
      <dsp:spPr>
        <a:xfrm>
          <a:off x="3696890" y="343560"/>
          <a:ext cx="1478756" cy="98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>
              <a:latin typeface="Arial" panose="020B0604020202020204" pitchFamily="34" charset="0"/>
              <a:cs typeface="Arial" panose="020B0604020202020204" pitchFamily="34" charset="0"/>
            </a:rPr>
            <a:t>Medio Ambiente</a:t>
          </a:r>
        </a:p>
      </dsp:txBody>
      <dsp:txXfrm>
        <a:off x="3696890" y="343560"/>
        <a:ext cx="1478756" cy="985837"/>
      </dsp:txXfrm>
    </dsp:sp>
    <dsp:sp modelId="{F02285CC-09CA-4665-AFC5-FAC82D986870}">
      <dsp:nvSpPr>
        <dsp:cNvPr id="0" name=""/>
        <dsp:cNvSpPr/>
      </dsp:nvSpPr>
      <dsp:spPr>
        <a:xfrm>
          <a:off x="0" y="1642401"/>
          <a:ext cx="985837" cy="9858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62ECF-AF01-4DB9-BECA-B7C44357D21A}">
      <dsp:nvSpPr>
        <dsp:cNvPr id="0" name=""/>
        <dsp:cNvSpPr/>
      </dsp:nvSpPr>
      <dsp:spPr>
        <a:xfrm>
          <a:off x="985837" y="1639937"/>
          <a:ext cx="1478756" cy="98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>
              <a:latin typeface="Arial" panose="020B0604020202020204" pitchFamily="34" charset="0"/>
              <a:cs typeface="Arial" panose="020B0604020202020204" pitchFamily="34" charset="0"/>
            </a:rPr>
            <a:t>Medio Abiótico</a:t>
          </a:r>
        </a:p>
      </dsp:txBody>
      <dsp:txXfrm>
        <a:off x="985837" y="1639937"/>
        <a:ext cx="1478756" cy="985837"/>
      </dsp:txXfrm>
    </dsp:sp>
    <dsp:sp modelId="{EE7CCE0E-ED4C-4520-8503-06BC0ED39D53}">
      <dsp:nvSpPr>
        <dsp:cNvPr id="0" name=""/>
        <dsp:cNvSpPr/>
      </dsp:nvSpPr>
      <dsp:spPr>
        <a:xfrm>
          <a:off x="2711053" y="1642401"/>
          <a:ext cx="985837" cy="98583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97F95-1405-4349-BFF7-809DB8289C57}">
      <dsp:nvSpPr>
        <dsp:cNvPr id="0" name=""/>
        <dsp:cNvSpPr/>
      </dsp:nvSpPr>
      <dsp:spPr>
        <a:xfrm>
          <a:off x="3696890" y="1639937"/>
          <a:ext cx="1478756" cy="98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>
              <a:latin typeface="Arial" panose="020B0604020202020204" pitchFamily="34" charset="0"/>
              <a:cs typeface="Arial" panose="020B0604020202020204" pitchFamily="34" charset="0"/>
            </a:rPr>
            <a:t>Medio Biótico</a:t>
          </a:r>
        </a:p>
      </dsp:txBody>
      <dsp:txXfrm>
        <a:off x="3696890" y="1639937"/>
        <a:ext cx="1478756" cy="985837"/>
      </dsp:txXfrm>
    </dsp:sp>
    <dsp:sp modelId="{64541BCD-7F43-49E9-AD69-51836767F310}">
      <dsp:nvSpPr>
        <dsp:cNvPr id="0" name=""/>
        <dsp:cNvSpPr/>
      </dsp:nvSpPr>
      <dsp:spPr>
        <a:xfrm>
          <a:off x="5422106" y="1642401"/>
          <a:ext cx="985837" cy="98583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DF27C-C2C1-4509-B817-84AAB3D9C7F5}">
      <dsp:nvSpPr>
        <dsp:cNvPr id="0" name=""/>
        <dsp:cNvSpPr/>
      </dsp:nvSpPr>
      <dsp:spPr>
        <a:xfrm>
          <a:off x="6407943" y="1639937"/>
          <a:ext cx="1478756" cy="98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>
              <a:latin typeface="Arial" panose="020B0604020202020204" pitchFamily="34" charset="0"/>
              <a:cs typeface="Arial" panose="020B0604020202020204" pitchFamily="34" charset="0"/>
            </a:rPr>
            <a:t>Medio Socioeconómico</a:t>
          </a:r>
        </a:p>
      </dsp:txBody>
      <dsp:txXfrm>
        <a:off x="6407943" y="1639937"/>
        <a:ext cx="1478756" cy="985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351CD-2CC8-49ED-9CC6-2CE55AC6656B}" type="datetimeFigureOut">
              <a:rPr lang="es-CO" smtClean="0"/>
              <a:t>16/12/2019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6DE6E-2D0E-4CD5-8BAF-B25FDEDBA9B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518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9C2A5-4096-954A-8F2A-717C41F0AEDC}" type="slidenum">
              <a:rPr lang="es-ES" smtClean="0">
                <a:solidFill>
                  <a:prstClr val="black"/>
                </a:solidFill>
              </a:rPr>
              <a:pPr/>
              <a:t>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8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1. Herramienta técnico administrativa</a:t>
            </a:r>
          </a:p>
          <a:p>
            <a:r>
              <a:rPr lang="es-CO" dirty="0"/>
              <a:t>2. Enfoque de la dimensión ambiental</a:t>
            </a:r>
          </a:p>
          <a:p>
            <a:r>
              <a:rPr lang="es-CO" dirty="0"/>
              <a:t>3. Arquitectura institucional (ley 99 de 1993: LA)</a:t>
            </a:r>
          </a:p>
          <a:p>
            <a:r>
              <a:rPr lang="es-CO" dirty="0"/>
              <a:t>4. Impacto ambiental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DE6E-2D0E-4CD5-8BAF-B25FDEDBA9B5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135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CO" dirty="0"/>
              <a:t>Línea de tiempo</a:t>
            </a:r>
          </a:p>
          <a:p>
            <a:pPr marL="228600" indent="-228600">
              <a:buAutoNum type="arabicPeriod"/>
            </a:pPr>
            <a:r>
              <a:rPr lang="es-CO" dirty="0"/>
              <a:t>Concepto ambiente y sociedad</a:t>
            </a:r>
          </a:p>
          <a:p>
            <a:pPr marL="228600" indent="-228600">
              <a:buAutoNum type="arabicPeriod"/>
            </a:pPr>
            <a:r>
              <a:rPr lang="es-CO" dirty="0"/>
              <a:t>EIS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DE6E-2D0E-4CD5-8BAF-B25FDEDBA9B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48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6671" r="-104" b="278"/>
          <a:stretch/>
        </p:blipFill>
        <p:spPr>
          <a:xfrm>
            <a:off x="25138" y="1"/>
            <a:ext cx="12066311" cy="6837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51"/>
            <a:ext cx="6862248" cy="3368512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798806" y="4115043"/>
            <a:ext cx="11317780" cy="2320323"/>
          </a:xfrm>
          <a:prstGeom prst="rect">
            <a:avLst/>
          </a:prstGeom>
          <a:solidFill>
            <a:srgbClr val="61BB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4288319"/>
            <a:ext cx="10363200" cy="772888"/>
          </a:xfrm>
        </p:spPr>
        <p:txBody>
          <a:bodyPr>
            <a:normAutofit/>
          </a:bodyPr>
          <a:lstStyle>
            <a:lvl1pPr>
              <a:defRPr sz="4267" b="0" i="0">
                <a:solidFill>
                  <a:srgbClr val="002060"/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5208547"/>
            <a:ext cx="10363200" cy="1065267"/>
          </a:xfrm>
        </p:spPr>
        <p:txBody>
          <a:bodyPr>
            <a:normAutofit/>
          </a:bodyPr>
          <a:lstStyle>
            <a:lvl1pPr marL="0" indent="0" algn="l">
              <a:buNone/>
              <a:defRPr sz="1467" b="0" i="0">
                <a:solidFill>
                  <a:srgbClr val="002060"/>
                </a:solidFill>
                <a:latin typeface="Arial"/>
                <a:cs typeface="Myriad Pro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679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43" y="1942161"/>
            <a:ext cx="5255213" cy="1071171"/>
          </a:xfrm>
        </p:spPr>
        <p:txBody>
          <a:bodyPr anchor="t">
            <a:normAutofit/>
          </a:bodyPr>
          <a:lstStyle>
            <a:lvl1pPr algn="l">
              <a:defRPr sz="4267" b="0" i="0" cap="none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30343" y="3204768"/>
            <a:ext cx="5255213" cy="2496121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60055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44" y="1442227"/>
            <a:ext cx="4549657" cy="1071171"/>
          </a:xfrm>
        </p:spPr>
        <p:txBody>
          <a:bodyPr anchor="t">
            <a:normAutofit/>
          </a:bodyPr>
          <a:lstStyle>
            <a:lvl1pPr algn="l">
              <a:defRPr sz="4267" b="0" i="0" cap="none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30344" y="2838351"/>
            <a:ext cx="4549657" cy="2862539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19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689560"/>
            <a:ext cx="7315200" cy="566739"/>
          </a:xfrm>
        </p:spPr>
        <p:txBody>
          <a:bodyPr anchor="b"/>
          <a:lstStyle>
            <a:lvl1pPr algn="l">
              <a:defRPr sz="26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 hasCustomPrompt="1"/>
          </p:nvPr>
        </p:nvSpPr>
        <p:spPr>
          <a:xfrm>
            <a:off x="2389717" y="612774"/>
            <a:ext cx="7315200" cy="366234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2229976" y="4487949"/>
            <a:ext cx="7661493" cy="0"/>
          </a:xfrm>
          <a:prstGeom prst="line">
            <a:avLst/>
          </a:prstGeom>
          <a:ln w="12700" cmpd="sng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16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Contenidos</a:t>
            </a:r>
            <a:endParaRPr lang="es-ES" dirty="0"/>
          </a:p>
        </p:txBody>
      </p:sp>
      <p:sp>
        <p:nvSpPr>
          <p:cNvPr id="5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658192" y="1667579"/>
            <a:ext cx="2143165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988987" y="1667580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17238" y="1667579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5" name="Marcador de contenido 2"/>
          <p:cNvSpPr>
            <a:spLocks noGrp="1"/>
          </p:cNvSpPr>
          <p:nvPr>
            <p:ph sz="half" idx="18" hasCustomPrompt="1"/>
          </p:nvPr>
        </p:nvSpPr>
        <p:spPr>
          <a:xfrm>
            <a:off x="9439235" y="1667579"/>
            <a:ext cx="2143165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sz="half" idx="21" hasCustomPrompt="1"/>
          </p:nvPr>
        </p:nvSpPr>
        <p:spPr>
          <a:xfrm>
            <a:off x="3658192" y="4001811"/>
            <a:ext cx="2143165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2" name="Marcador de contenido 2"/>
          <p:cNvSpPr>
            <a:spLocks noGrp="1"/>
          </p:cNvSpPr>
          <p:nvPr>
            <p:ph sz="half" idx="24" hasCustomPrompt="1"/>
          </p:nvPr>
        </p:nvSpPr>
        <p:spPr>
          <a:xfrm>
            <a:off x="9439235" y="4001811"/>
            <a:ext cx="2143165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6755728" y="1667580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26" name="Marcador de texto 3"/>
          <p:cNvSpPr>
            <a:spLocks noGrp="1"/>
          </p:cNvSpPr>
          <p:nvPr>
            <p:ph type="body" sz="half" idx="26" hasCustomPrompt="1"/>
          </p:nvPr>
        </p:nvSpPr>
        <p:spPr>
          <a:xfrm>
            <a:off x="6183979" y="1667579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988987" y="4001811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28" name="Marcador de texto 3"/>
          <p:cNvSpPr>
            <a:spLocks noGrp="1"/>
          </p:cNvSpPr>
          <p:nvPr>
            <p:ph type="body" sz="half" idx="28" hasCustomPrompt="1"/>
          </p:nvPr>
        </p:nvSpPr>
        <p:spPr>
          <a:xfrm>
            <a:off x="417238" y="4001809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755728" y="4001811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30" name="Marcador de texto 3"/>
          <p:cNvSpPr>
            <a:spLocks noGrp="1"/>
          </p:cNvSpPr>
          <p:nvPr>
            <p:ph type="body" sz="half" idx="30" hasCustomPrompt="1"/>
          </p:nvPr>
        </p:nvSpPr>
        <p:spPr>
          <a:xfrm>
            <a:off x="6183979" y="4001809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492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38567" y="4145312"/>
            <a:ext cx="2465413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538567" y="2317587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25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578911" y="1811080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26" name="Marcador de contenido 2"/>
          <p:cNvSpPr>
            <a:spLocks noGrp="1"/>
          </p:cNvSpPr>
          <p:nvPr>
            <p:ph sz="half" idx="18" hasCustomPrompt="1"/>
          </p:nvPr>
        </p:nvSpPr>
        <p:spPr>
          <a:xfrm>
            <a:off x="3446948" y="4145312"/>
            <a:ext cx="2465413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9" name="Marcador de contenido 2"/>
          <p:cNvSpPr>
            <a:spLocks noGrp="1"/>
          </p:cNvSpPr>
          <p:nvPr>
            <p:ph sz="half" idx="21" hasCustomPrompt="1"/>
          </p:nvPr>
        </p:nvSpPr>
        <p:spPr>
          <a:xfrm>
            <a:off x="6343274" y="4145312"/>
            <a:ext cx="2465413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39" name="Marcador de contenido 2"/>
          <p:cNvSpPr>
            <a:spLocks noGrp="1"/>
          </p:cNvSpPr>
          <p:nvPr>
            <p:ph sz="half" idx="24" hasCustomPrompt="1"/>
          </p:nvPr>
        </p:nvSpPr>
        <p:spPr>
          <a:xfrm>
            <a:off x="9175482" y="4145312"/>
            <a:ext cx="2465413" cy="16580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  <a:cs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2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Contenidos</a:t>
            </a:r>
            <a:endParaRPr lang="es-ES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454400" y="2317587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35" name="Marcador de texto 3"/>
          <p:cNvSpPr>
            <a:spLocks noGrp="1"/>
          </p:cNvSpPr>
          <p:nvPr>
            <p:ph type="body" sz="half" idx="26" hasCustomPrompt="1"/>
          </p:nvPr>
        </p:nvSpPr>
        <p:spPr>
          <a:xfrm>
            <a:off x="4494744" y="1811080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343274" y="2317587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2" name="Marcador de texto 3"/>
          <p:cNvSpPr>
            <a:spLocks noGrp="1"/>
          </p:cNvSpPr>
          <p:nvPr>
            <p:ph type="body" sz="half" idx="28" hasCustomPrompt="1"/>
          </p:nvPr>
        </p:nvSpPr>
        <p:spPr>
          <a:xfrm>
            <a:off x="7383618" y="1811080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9175482" y="2317587"/>
            <a:ext cx="2465413" cy="16580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Arial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4" name="Marcador de texto 3"/>
          <p:cNvSpPr>
            <a:spLocks noGrp="1"/>
          </p:cNvSpPr>
          <p:nvPr>
            <p:ph type="body" sz="half" idx="30" hasCustomPrompt="1"/>
          </p:nvPr>
        </p:nvSpPr>
        <p:spPr>
          <a:xfrm>
            <a:off x="10215826" y="1811080"/>
            <a:ext cx="384725" cy="40127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121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una columna izquier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8246379" y="2028105"/>
            <a:ext cx="3336021" cy="386487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18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533063" y="2028103"/>
            <a:ext cx="7416800" cy="386487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7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una columna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3762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una columna derech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609600" y="2028105"/>
            <a:ext cx="3336021" cy="386487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17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223000" y="2028103"/>
            <a:ext cx="7416800" cy="386487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una columna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25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 izquier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8246379" y="2028104"/>
            <a:ext cx="3336021" cy="386487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18" name="Marcador de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533063" y="2028103"/>
            <a:ext cx="7416800" cy="3864873"/>
          </a:xfrm>
        </p:spPr>
        <p:txBody>
          <a:bodyPr numCol="2"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texto del patrón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dos columnas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066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 derech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533063" y="2028104"/>
            <a:ext cx="3336021" cy="386487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4165600" y="2028103"/>
            <a:ext cx="7416800" cy="3864873"/>
          </a:xfrm>
        </p:spPr>
        <p:txBody>
          <a:bodyPr numCol="2"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texto del patrón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dos columnas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01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res column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533062" y="2028103"/>
            <a:ext cx="11049337" cy="3864873"/>
          </a:xfrm>
        </p:spPr>
        <p:txBody>
          <a:bodyPr numCol="3"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tres columnas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170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dos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77938" y="1888326"/>
            <a:ext cx="4803412" cy="2278807"/>
          </a:xfrm>
          <a:solidFill>
            <a:srgbClr val="F8F8F8"/>
          </a:solidFill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2" name="Marcador de contenido 2"/>
          <p:cNvSpPr>
            <a:spLocks noGrp="1"/>
          </p:cNvSpPr>
          <p:nvPr>
            <p:ph sz="half" idx="13" hasCustomPrompt="1"/>
          </p:nvPr>
        </p:nvSpPr>
        <p:spPr>
          <a:xfrm>
            <a:off x="6513022" y="1888326"/>
            <a:ext cx="4803412" cy="2278807"/>
          </a:xfrm>
          <a:solidFill>
            <a:srgbClr val="F8F8F8"/>
          </a:solidFill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805013" y="4433035"/>
            <a:ext cx="4968868" cy="0"/>
          </a:xfrm>
          <a:prstGeom prst="line">
            <a:avLst/>
          </a:prstGeom>
          <a:ln w="12700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 userDrawn="1"/>
        </p:nvCxnSpPr>
        <p:spPr>
          <a:xfrm>
            <a:off x="6440091" y="4433035"/>
            <a:ext cx="4968868" cy="0"/>
          </a:xfrm>
          <a:prstGeom prst="line">
            <a:avLst/>
          </a:prstGeom>
          <a:ln w="12700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877938" y="4563229"/>
            <a:ext cx="4803412" cy="14923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6513022" y="4563229"/>
            <a:ext cx="4803412" cy="14923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7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con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7024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imáge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03911" y="1721725"/>
            <a:ext cx="4803412" cy="2038216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cxnSp>
        <p:nvCxnSpPr>
          <p:cNvPr id="13" name="Conector recto 12"/>
          <p:cNvCxnSpPr/>
          <p:nvPr userDrawn="1"/>
        </p:nvCxnSpPr>
        <p:spPr>
          <a:xfrm flipV="1">
            <a:off x="6021973" y="1721725"/>
            <a:ext cx="0" cy="2038217"/>
          </a:xfrm>
          <a:prstGeom prst="line">
            <a:avLst/>
          </a:prstGeom>
          <a:ln w="12700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2"/>
          <p:cNvSpPr>
            <a:spLocks noGrp="1"/>
          </p:cNvSpPr>
          <p:nvPr>
            <p:ph sz="half" idx="13" hasCustomPrompt="1"/>
          </p:nvPr>
        </p:nvSpPr>
        <p:spPr>
          <a:xfrm>
            <a:off x="6621682" y="4022828"/>
            <a:ext cx="4803412" cy="2038216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sp>
        <p:nvSpPr>
          <p:cNvPr id="25" name="Título 1"/>
          <p:cNvSpPr txBox="1">
            <a:spLocks/>
          </p:cNvSpPr>
          <p:nvPr userDrawn="1"/>
        </p:nvSpPr>
        <p:spPr>
          <a:xfrm>
            <a:off x="6384741" y="1749725"/>
            <a:ext cx="4204923" cy="5574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4000" tIns="144000" rIns="144000" bIns="144000" rtlCol="0" anchor="t" anchorCtr="0">
            <a:sp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l"/>
            <a:r>
              <a:rPr lang="es-ES_tradnl" sz="17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Título</a:t>
            </a:r>
            <a:endParaRPr lang="es-ES" sz="17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cxnSp>
        <p:nvCxnSpPr>
          <p:cNvPr id="27" name="Conector recto 26"/>
          <p:cNvCxnSpPr/>
          <p:nvPr userDrawn="1"/>
        </p:nvCxnSpPr>
        <p:spPr>
          <a:xfrm flipV="1">
            <a:off x="6021973" y="4022828"/>
            <a:ext cx="0" cy="2038217"/>
          </a:xfrm>
          <a:prstGeom prst="line">
            <a:avLst/>
          </a:prstGeom>
          <a:ln w="12700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ítulo 1"/>
          <p:cNvSpPr txBox="1">
            <a:spLocks/>
          </p:cNvSpPr>
          <p:nvPr userDrawn="1"/>
        </p:nvSpPr>
        <p:spPr>
          <a:xfrm>
            <a:off x="2272682" y="3958686"/>
            <a:ext cx="3281265" cy="5574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4000" tIns="144000" rIns="144000" bIns="144000" rtlCol="0" anchor="t" anchorCtr="0">
            <a:sp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7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Título</a:t>
            </a:r>
            <a:endParaRPr lang="es-ES" sz="17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6457755" y="2391631"/>
            <a:ext cx="4967339" cy="136831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639984" y="4516238"/>
            <a:ext cx="4967339" cy="136831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Texto con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8445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abla 2"/>
          <p:cNvSpPr>
            <a:spLocks noGrp="1"/>
          </p:cNvSpPr>
          <p:nvPr>
            <p:ph type="tbl" sz="quarter" idx="13"/>
          </p:nvPr>
        </p:nvSpPr>
        <p:spPr>
          <a:xfrm>
            <a:off x="692151" y="1740230"/>
            <a:ext cx="10767815" cy="4406709"/>
          </a:xfrm>
        </p:spPr>
        <p:txBody>
          <a:bodyPr/>
          <a:lstStyle/>
          <a:p>
            <a:endParaRPr lang="es-ES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Tablas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3913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 userDrawn="1"/>
        </p:nvSpPr>
        <p:spPr>
          <a:xfrm>
            <a:off x="1235129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Domingo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14" name="Rectángulo 13"/>
          <p:cNvSpPr/>
          <p:nvPr userDrawn="1"/>
        </p:nvSpPr>
        <p:spPr>
          <a:xfrm>
            <a:off x="1235130" y="1935140"/>
            <a:ext cx="1388820" cy="834433"/>
          </a:xfrm>
          <a:prstGeom prst="rect">
            <a:avLst/>
          </a:prstGeom>
          <a:solidFill>
            <a:srgbClr val="E6EFF6">
              <a:alpha val="10000"/>
            </a:srgbClr>
          </a:solidFill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2623950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4" name="Rectángulo 23"/>
          <p:cNvSpPr/>
          <p:nvPr userDrawn="1"/>
        </p:nvSpPr>
        <p:spPr>
          <a:xfrm>
            <a:off x="4012771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5401591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6" name="Rectángulo 25"/>
          <p:cNvSpPr/>
          <p:nvPr userDrawn="1"/>
        </p:nvSpPr>
        <p:spPr>
          <a:xfrm>
            <a:off x="6790413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7" name="Rectángulo 26"/>
          <p:cNvSpPr/>
          <p:nvPr userDrawn="1"/>
        </p:nvSpPr>
        <p:spPr>
          <a:xfrm>
            <a:off x="8179233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9568054" y="1935140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29" name="Título 1"/>
          <p:cNvSpPr txBox="1">
            <a:spLocks/>
          </p:cNvSpPr>
          <p:nvPr userDrawn="1"/>
        </p:nvSpPr>
        <p:spPr>
          <a:xfrm>
            <a:off x="2623950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Lunes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0" name="Título 1"/>
          <p:cNvSpPr txBox="1">
            <a:spLocks/>
          </p:cNvSpPr>
          <p:nvPr userDrawn="1"/>
        </p:nvSpPr>
        <p:spPr>
          <a:xfrm>
            <a:off x="4012771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Martes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1" name="Título 1"/>
          <p:cNvSpPr txBox="1">
            <a:spLocks/>
          </p:cNvSpPr>
          <p:nvPr userDrawn="1"/>
        </p:nvSpPr>
        <p:spPr>
          <a:xfrm>
            <a:off x="5401591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Miércoles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2" name="Título 1"/>
          <p:cNvSpPr txBox="1">
            <a:spLocks/>
          </p:cNvSpPr>
          <p:nvPr userDrawn="1"/>
        </p:nvSpPr>
        <p:spPr>
          <a:xfrm>
            <a:off x="6790413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Jueves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3" name="Título 1"/>
          <p:cNvSpPr txBox="1">
            <a:spLocks/>
          </p:cNvSpPr>
          <p:nvPr userDrawn="1"/>
        </p:nvSpPr>
        <p:spPr>
          <a:xfrm>
            <a:off x="8179233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Viernes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4" name="Título 1"/>
          <p:cNvSpPr txBox="1">
            <a:spLocks/>
          </p:cNvSpPr>
          <p:nvPr userDrawn="1"/>
        </p:nvSpPr>
        <p:spPr>
          <a:xfrm>
            <a:off x="9568054" y="1628611"/>
            <a:ext cx="1388820" cy="306527"/>
          </a:xfrm>
          <a:prstGeom prst="rect">
            <a:avLst/>
          </a:prstGeom>
          <a:solidFill>
            <a:srgbClr val="E6E6E6"/>
          </a:solidFill>
          <a:effectLst/>
        </p:spPr>
        <p:txBody>
          <a:bodyPr vert="horz" wrap="none" lIns="0" tIns="0" rIns="0" bIns="0" rtlCol="0" anchor="ctr" anchorCtr="1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r"/>
            <a:r>
              <a:rPr lang="es-ES_tradnl" sz="1333" b="0" i="0" dirty="0" smtClean="0">
                <a:solidFill>
                  <a:srgbClr val="5B5B5E">
                    <a:lumMod val="50000"/>
                  </a:srgbClr>
                </a:solidFill>
                <a:latin typeface="Myriad Pro Light"/>
                <a:cs typeface="Calibri"/>
              </a:rPr>
              <a:t>Sábado</a:t>
            </a:r>
            <a:endParaRPr lang="es-ES" sz="1333" b="0" i="0" dirty="0">
              <a:solidFill>
                <a:srgbClr val="5B5B5E">
                  <a:lumMod val="50000"/>
                </a:srgbClr>
              </a:solidFill>
              <a:latin typeface="Myriad Pro Light"/>
              <a:cs typeface="Calibri"/>
            </a:endParaRPr>
          </a:p>
        </p:txBody>
      </p:sp>
      <p:sp>
        <p:nvSpPr>
          <p:cNvPr id="37" name="Rectángulo 36"/>
          <p:cNvSpPr/>
          <p:nvPr userDrawn="1"/>
        </p:nvSpPr>
        <p:spPr>
          <a:xfrm>
            <a:off x="1235130" y="2769572"/>
            <a:ext cx="1388820" cy="834433"/>
          </a:xfrm>
          <a:prstGeom prst="rect">
            <a:avLst/>
          </a:prstGeom>
          <a:solidFill>
            <a:srgbClr val="E6EFF6">
              <a:alpha val="10000"/>
            </a:srgbClr>
          </a:solidFill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2623950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39" name="Rectángulo 38"/>
          <p:cNvSpPr/>
          <p:nvPr userDrawn="1"/>
        </p:nvSpPr>
        <p:spPr>
          <a:xfrm>
            <a:off x="4012771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0" name="Rectángulo 39"/>
          <p:cNvSpPr/>
          <p:nvPr userDrawn="1"/>
        </p:nvSpPr>
        <p:spPr>
          <a:xfrm>
            <a:off x="5401591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6790413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2" name="Rectángulo 41"/>
          <p:cNvSpPr/>
          <p:nvPr userDrawn="1"/>
        </p:nvSpPr>
        <p:spPr>
          <a:xfrm>
            <a:off x="8179233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3" name="Rectángulo 42"/>
          <p:cNvSpPr/>
          <p:nvPr userDrawn="1"/>
        </p:nvSpPr>
        <p:spPr>
          <a:xfrm>
            <a:off x="9568054" y="2769572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4" name="Rectángulo 43"/>
          <p:cNvSpPr/>
          <p:nvPr userDrawn="1"/>
        </p:nvSpPr>
        <p:spPr>
          <a:xfrm>
            <a:off x="1235130" y="3604008"/>
            <a:ext cx="1388820" cy="834433"/>
          </a:xfrm>
          <a:prstGeom prst="rect">
            <a:avLst/>
          </a:prstGeom>
          <a:solidFill>
            <a:srgbClr val="E6EFF6">
              <a:alpha val="10000"/>
            </a:srgbClr>
          </a:solidFill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5" name="Rectángulo 44"/>
          <p:cNvSpPr/>
          <p:nvPr userDrawn="1"/>
        </p:nvSpPr>
        <p:spPr>
          <a:xfrm>
            <a:off x="2623950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6" name="Rectángulo 45"/>
          <p:cNvSpPr/>
          <p:nvPr userDrawn="1"/>
        </p:nvSpPr>
        <p:spPr>
          <a:xfrm>
            <a:off x="4012771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7" name="Rectángulo 46"/>
          <p:cNvSpPr/>
          <p:nvPr userDrawn="1"/>
        </p:nvSpPr>
        <p:spPr>
          <a:xfrm>
            <a:off x="5401591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8" name="Rectángulo 47"/>
          <p:cNvSpPr/>
          <p:nvPr userDrawn="1"/>
        </p:nvSpPr>
        <p:spPr>
          <a:xfrm>
            <a:off x="6790413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49" name="Rectángulo 48"/>
          <p:cNvSpPr/>
          <p:nvPr userDrawn="1"/>
        </p:nvSpPr>
        <p:spPr>
          <a:xfrm>
            <a:off x="8179233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0" name="Rectángulo 49"/>
          <p:cNvSpPr/>
          <p:nvPr userDrawn="1"/>
        </p:nvSpPr>
        <p:spPr>
          <a:xfrm>
            <a:off x="9568054" y="3604008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1" name="Rectángulo 50"/>
          <p:cNvSpPr/>
          <p:nvPr userDrawn="1"/>
        </p:nvSpPr>
        <p:spPr>
          <a:xfrm>
            <a:off x="1235130" y="4438444"/>
            <a:ext cx="1388820" cy="834433"/>
          </a:xfrm>
          <a:prstGeom prst="rect">
            <a:avLst/>
          </a:prstGeom>
          <a:solidFill>
            <a:srgbClr val="E6EFF6">
              <a:alpha val="10000"/>
            </a:srgbClr>
          </a:solidFill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2" name="Rectángulo 51"/>
          <p:cNvSpPr/>
          <p:nvPr userDrawn="1"/>
        </p:nvSpPr>
        <p:spPr>
          <a:xfrm>
            <a:off x="2623950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3" name="Rectángulo 52"/>
          <p:cNvSpPr/>
          <p:nvPr userDrawn="1"/>
        </p:nvSpPr>
        <p:spPr>
          <a:xfrm>
            <a:off x="4012771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4" name="Rectángulo 53"/>
          <p:cNvSpPr/>
          <p:nvPr userDrawn="1"/>
        </p:nvSpPr>
        <p:spPr>
          <a:xfrm>
            <a:off x="5401591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5" name="Rectángulo 54"/>
          <p:cNvSpPr/>
          <p:nvPr userDrawn="1"/>
        </p:nvSpPr>
        <p:spPr>
          <a:xfrm>
            <a:off x="6790413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8179233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9568054" y="4438444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8" name="Rectángulo 57"/>
          <p:cNvSpPr/>
          <p:nvPr userDrawn="1"/>
        </p:nvSpPr>
        <p:spPr>
          <a:xfrm>
            <a:off x="1235130" y="5272877"/>
            <a:ext cx="1388820" cy="834433"/>
          </a:xfrm>
          <a:prstGeom prst="rect">
            <a:avLst/>
          </a:prstGeom>
          <a:solidFill>
            <a:srgbClr val="E6EFF6">
              <a:alpha val="10000"/>
            </a:srgbClr>
          </a:solidFill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59" name="Rectángulo 58"/>
          <p:cNvSpPr/>
          <p:nvPr userDrawn="1"/>
        </p:nvSpPr>
        <p:spPr>
          <a:xfrm>
            <a:off x="2623950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60" name="Rectángulo 59"/>
          <p:cNvSpPr/>
          <p:nvPr userDrawn="1"/>
        </p:nvSpPr>
        <p:spPr>
          <a:xfrm>
            <a:off x="4012771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61" name="Rectángulo 60"/>
          <p:cNvSpPr/>
          <p:nvPr userDrawn="1"/>
        </p:nvSpPr>
        <p:spPr>
          <a:xfrm>
            <a:off x="5401591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62" name="Rectángulo 61"/>
          <p:cNvSpPr/>
          <p:nvPr userDrawn="1"/>
        </p:nvSpPr>
        <p:spPr>
          <a:xfrm>
            <a:off x="6790413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63" name="Rectángulo 62"/>
          <p:cNvSpPr/>
          <p:nvPr userDrawn="1"/>
        </p:nvSpPr>
        <p:spPr>
          <a:xfrm>
            <a:off x="8179233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64" name="Rectángulo 63"/>
          <p:cNvSpPr/>
          <p:nvPr userDrawn="1"/>
        </p:nvSpPr>
        <p:spPr>
          <a:xfrm>
            <a:off x="9568054" y="5272877"/>
            <a:ext cx="1388820" cy="834433"/>
          </a:xfrm>
          <a:prstGeom prst="rect">
            <a:avLst/>
          </a:prstGeom>
          <a:noFill/>
          <a:ln>
            <a:solidFill>
              <a:srgbClr val="104FB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00C059"/>
              </a:solidFill>
            </a:endParaRPr>
          </a:p>
        </p:txBody>
      </p:sp>
      <p:sp>
        <p:nvSpPr>
          <p:cNvPr id="104" name="Marcador de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2373067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05" name="Marcador de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2373067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06" name="Marcador de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2373067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07" name="Marcador de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2373067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09" name="Marcador de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2373067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0" name="Marcador de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3762328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1" name="Marcador de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3762328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2" name="Marcador de texto 3"/>
          <p:cNvSpPr>
            <a:spLocks noGrp="1"/>
          </p:cNvSpPr>
          <p:nvPr>
            <p:ph type="body" sz="quarter" idx="27" hasCustomPrompt="1"/>
          </p:nvPr>
        </p:nvSpPr>
        <p:spPr>
          <a:xfrm>
            <a:off x="3762328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3" name="Marcador de texto 3"/>
          <p:cNvSpPr>
            <a:spLocks noGrp="1"/>
          </p:cNvSpPr>
          <p:nvPr>
            <p:ph type="body" sz="quarter" idx="28" hasCustomPrompt="1"/>
          </p:nvPr>
        </p:nvSpPr>
        <p:spPr>
          <a:xfrm>
            <a:off x="3762328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4" name="Marcador de texto 3"/>
          <p:cNvSpPr>
            <a:spLocks noGrp="1"/>
          </p:cNvSpPr>
          <p:nvPr>
            <p:ph type="body" sz="quarter" idx="29" hasCustomPrompt="1"/>
          </p:nvPr>
        </p:nvSpPr>
        <p:spPr>
          <a:xfrm>
            <a:off x="3762328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5" name="Marcador de texto 3"/>
          <p:cNvSpPr>
            <a:spLocks noGrp="1"/>
          </p:cNvSpPr>
          <p:nvPr>
            <p:ph type="body" sz="quarter" idx="30" hasCustomPrompt="1"/>
          </p:nvPr>
        </p:nvSpPr>
        <p:spPr>
          <a:xfrm>
            <a:off x="5150708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6" name="Marcador de texto 3"/>
          <p:cNvSpPr>
            <a:spLocks noGrp="1"/>
          </p:cNvSpPr>
          <p:nvPr>
            <p:ph type="body" sz="quarter" idx="31" hasCustomPrompt="1"/>
          </p:nvPr>
        </p:nvSpPr>
        <p:spPr>
          <a:xfrm>
            <a:off x="5150708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7" name="Marcador de texto 3"/>
          <p:cNvSpPr>
            <a:spLocks noGrp="1"/>
          </p:cNvSpPr>
          <p:nvPr>
            <p:ph type="body" sz="quarter" idx="32" hasCustomPrompt="1"/>
          </p:nvPr>
        </p:nvSpPr>
        <p:spPr>
          <a:xfrm>
            <a:off x="5150708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8" name="Marcador de texto 3"/>
          <p:cNvSpPr>
            <a:spLocks noGrp="1"/>
          </p:cNvSpPr>
          <p:nvPr>
            <p:ph type="body" sz="quarter" idx="33" hasCustomPrompt="1"/>
          </p:nvPr>
        </p:nvSpPr>
        <p:spPr>
          <a:xfrm>
            <a:off x="5150708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19" name="Marcador de texto 3"/>
          <p:cNvSpPr>
            <a:spLocks noGrp="1"/>
          </p:cNvSpPr>
          <p:nvPr>
            <p:ph type="body" sz="quarter" idx="34" hasCustomPrompt="1"/>
          </p:nvPr>
        </p:nvSpPr>
        <p:spPr>
          <a:xfrm>
            <a:off x="5150708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0" name="Marcador de texto 3"/>
          <p:cNvSpPr>
            <a:spLocks noGrp="1"/>
          </p:cNvSpPr>
          <p:nvPr>
            <p:ph type="body" sz="quarter" idx="35" hasCustomPrompt="1"/>
          </p:nvPr>
        </p:nvSpPr>
        <p:spPr>
          <a:xfrm>
            <a:off x="6543168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1" name="Marcador de texto 3"/>
          <p:cNvSpPr>
            <a:spLocks noGrp="1"/>
          </p:cNvSpPr>
          <p:nvPr>
            <p:ph type="body" sz="quarter" idx="36" hasCustomPrompt="1"/>
          </p:nvPr>
        </p:nvSpPr>
        <p:spPr>
          <a:xfrm>
            <a:off x="6543168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2" name="Marcador de texto 3"/>
          <p:cNvSpPr>
            <a:spLocks noGrp="1"/>
          </p:cNvSpPr>
          <p:nvPr>
            <p:ph type="body" sz="quarter" idx="37" hasCustomPrompt="1"/>
          </p:nvPr>
        </p:nvSpPr>
        <p:spPr>
          <a:xfrm>
            <a:off x="6543168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3" name="Marcador de texto 3"/>
          <p:cNvSpPr>
            <a:spLocks noGrp="1"/>
          </p:cNvSpPr>
          <p:nvPr>
            <p:ph type="body" sz="quarter" idx="38" hasCustomPrompt="1"/>
          </p:nvPr>
        </p:nvSpPr>
        <p:spPr>
          <a:xfrm>
            <a:off x="6543168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4" name="Marcador de texto 3"/>
          <p:cNvSpPr>
            <a:spLocks noGrp="1"/>
          </p:cNvSpPr>
          <p:nvPr>
            <p:ph type="body" sz="quarter" idx="39" hasCustomPrompt="1"/>
          </p:nvPr>
        </p:nvSpPr>
        <p:spPr>
          <a:xfrm>
            <a:off x="6543168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5" name="Marcador de texto 3"/>
          <p:cNvSpPr>
            <a:spLocks noGrp="1"/>
          </p:cNvSpPr>
          <p:nvPr>
            <p:ph type="body" sz="quarter" idx="40" hasCustomPrompt="1"/>
          </p:nvPr>
        </p:nvSpPr>
        <p:spPr>
          <a:xfrm>
            <a:off x="7928349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6" name="Marcador de texto 3"/>
          <p:cNvSpPr>
            <a:spLocks noGrp="1"/>
          </p:cNvSpPr>
          <p:nvPr>
            <p:ph type="body" sz="quarter" idx="41" hasCustomPrompt="1"/>
          </p:nvPr>
        </p:nvSpPr>
        <p:spPr>
          <a:xfrm>
            <a:off x="7928349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7" name="Marcador de texto 3"/>
          <p:cNvSpPr>
            <a:spLocks noGrp="1"/>
          </p:cNvSpPr>
          <p:nvPr>
            <p:ph type="body" sz="quarter" idx="42" hasCustomPrompt="1"/>
          </p:nvPr>
        </p:nvSpPr>
        <p:spPr>
          <a:xfrm>
            <a:off x="7928349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8" name="Marcador de texto 3"/>
          <p:cNvSpPr>
            <a:spLocks noGrp="1"/>
          </p:cNvSpPr>
          <p:nvPr>
            <p:ph type="body" sz="quarter" idx="43" hasCustomPrompt="1"/>
          </p:nvPr>
        </p:nvSpPr>
        <p:spPr>
          <a:xfrm>
            <a:off x="7928349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29" name="Marcador de texto 3"/>
          <p:cNvSpPr>
            <a:spLocks noGrp="1"/>
          </p:cNvSpPr>
          <p:nvPr>
            <p:ph type="body" sz="quarter" idx="44" hasCustomPrompt="1"/>
          </p:nvPr>
        </p:nvSpPr>
        <p:spPr>
          <a:xfrm>
            <a:off x="7928349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30" name="Marcador de texto 3"/>
          <p:cNvSpPr>
            <a:spLocks noGrp="1"/>
          </p:cNvSpPr>
          <p:nvPr>
            <p:ph type="body" sz="quarter" idx="45" hasCustomPrompt="1"/>
          </p:nvPr>
        </p:nvSpPr>
        <p:spPr>
          <a:xfrm>
            <a:off x="9304873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31" name="Marcador de texto 3"/>
          <p:cNvSpPr>
            <a:spLocks noGrp="1"/>
          </p:cNvSpPr>
          <p:nvPr>
            <p:ph type="body" sz="quarter" idx="46" hasCustomPrompt="1"/>
          </p:nvPr>
        </p:nvSpPr>
        <p:spPr>
          <a:xfrm>
            <a:off x="9304873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32" name="Marcador de texto 3"/>
          <p:cNvSpPr>
            <a:spLocks noGrp="1"/>
          </p:cNvSpPr>
          <p:nvPr>
            <p:ph type="body" sz="quarter" idx="47" hasCustomPrompt="1"/>
          </p:nvPr>
        </p:nvSpPr>
        <p:spPr>
          <a:xfrm>
            <a:off x="9304873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33" name="Marcador de texto 3"/>
          <p:cNvSpPr>
            <a:spLocks noGrp="1"/>
          </p:cNvSpPr>
          <p:nvPr>
            <p:ph type="body" sz="quarter" idx="48" hasCustomPrompt="1"/>
          </p:nvPr>
        </p:nvSpPr>
        <p:spPr>
          <a:xfrm>
            <a:off x="9304873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2" name="Marcador de texto 3"/>
          <p:cNvSpPr>
            <a:spLocks noGrp="1"/>
          </p:cNvSpPr>
          <p:nvPr>
            <p:ph type="body" sz="quarter" idx="49" hasCustomPrompt="1"/>
          </p:nvPr>
        </p:nvSpPr>
        <p:spPr>
          <a:xfrm>
            <a:off x="9304873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3" name="Marcador de texto 3"/>
          <p:cNvSpPr>
            <a:spLocks noGrp="1"/>
          </p:cNvSpPr>
          <p:nvPr>
            <p:ph type="body" sz="quarter" idx="50" hasCustomPrompt="1"/>
          </p:nvPr>
        </p:nvSpPr>
        <p:spPr>
          <a:xfrm>
            <a:off x="10705991" y="2560399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4" name="Marcador de texto 3"/>
          <p:cNvSpPr>
            <a:spLocks noGrp="1"/>
          </p:cNvSpPr>
          <p:nvPr>
            <p:ph type="body" sz="quarter" idx="51" hasCustomPrompt="1"/>
          </p:nvPr>
        </p:nvSpPr>
        <p:spPr>
          <a:xfrm>
            <a:off x="10705991" y="3394831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5" name="Marcador de texto 3"/>
          <p:cNvSpPr>
            <a:spLocks noGrp="1"/>
          </p:cNvSpPr>
          <p:nvPr>
            <p:ph type="body" sz="quarter" idx="52" hasCustomPrompt="1"/>
          </p:nvPr>
        </p:nvSpPr>
        <p:spPr>
          <a:xfrm>
            <a:off x="10705991" y="5063704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6" name="Marcador de texto 3"/>
          <p:cNvSpPr>
            <a:spLocks noGrp="1"/>
          </p:cNvSpPr>
          <p:nvPr>
            <p:ph type="body" sz="quarter" idx="53" hasCustomPrompt="1"/>
          </p:nvPr>
        </p:nvSpPr>
        <p:spPr>
          <a:xfrm>
            <a:off x="10705991" y="5898136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7" name="Marcador de texto 3"/>
          <p:cNvSpPr>
            <a:spLocks noGrp="1"/>
          </p:cNvSpPr>
          <p:nvPr>
            <p:ph type="body" sz="quarter" idx="54" hasCustomPrompt="1"/>
          </p:nvPr>
        </p:nvSpPr>
        <p:spPr>
          <a:xfrm>
            <a:off x="10705991" y="4229267"/>
            <a:ext cx="250883" cy="209173"/>
          </a:xfrm>
          <a:solidFill>
            <a:srgbClr val="E6E6E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1</a:t>
            </a:r>
          </a:p>
        </p:txBody>
      </p:sp>
      <p:sp>
        <p:nvSpPr>
          <p:cNvPr id="148" name="Marcador de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4382838" y="1162738"/>
            <a:ext cx="3404047" cy="345489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mes</a:t>
            </a:r>
          </a:p>
        </p:txBody>
      </p:sp>
      <p:sp>
        <p:nvSpPr>
          <p:cNvPr id="89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Calendario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1739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727095" y="2604575"/>
            <a:ext cx="3865084" cy="3259704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20"/>
          </p:nvPr>
        </p:nvSpPr>
        <p:spPr>
          <a:xfrm>
            <a:off x="5072839" y="2605618"/>
            <a:ext cx="6072767" cy="3258661"/>
          </a:xfrm>
        </p:spPr>
        <p:txBody>
          <a:bodyPr/>
          <a:lstStyle/>
          <a:p>
            <a:endParaRPr lang="es-ES"/>
          </a:p>
        </p:txBody>
      </p:sp>
      <p:sp>
        <p:nvSpPr>
          <p:cNvPr id="21" name="Marcador de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727095" y="2068850"/>
            <a:ext cx="3865084" cy="37061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Título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Gráficas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1080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77938" y="2274229"/>
            <a:ext cx="4803412" cy="3331260"/>
          </a:xfrm>
          <a:solidFill>
            <a:srgbClr val="F8F8F8"/>
          </a:solidFill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>
                <a:solidFill>
                  <a:srgbClr val="7D8287"/>
                </a:solidFill>
                <a:latin typeface="Calibri"/>
              </a:defRPr>
            </a:lvl1pPr>
            <a:lvl2pPr marL="990575" indent="-380990">
              <a:buFont typeface="Arial"/>
              <a:buChar char="•"/>
              <a:defRPr sz="2400">
                <a:latin typeface="Catamaran Thin"/>
              </a:defRPr>
            </a:lvl2pPr>
            <a:lvl3pPr marL="1523962" indent="-304792">
              <a:buFont typeface="Arial"/>
              <a:buChar char="•"/>
              <a:defRPr sz="2133">
                <a:latin typeface="Catamaran Thin"/>
              </a:defRPr>
            </a:lvl3pPr>
            <a:lvl4pPr marL="2133547" indent="-304792">
              <a:buFont typeface="Arial"/>
              <a:buChar char="•"/>
              <a:defRPr sz="1867">
                <a:latin typeface="Catamaran Thin"/>
              </a:defRPr>
            </a:lvl4pPr>
            <a:lvl5pPr marL="2743131" indent="-304792">
              <a:buFont typeface="Arial"/>
              <a:buChar char="•"/>
              <a:defRPr sz="1600">
                <a:latin typeface="Catamaran Thin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 smtClean="0"/>
              <a:t>Insertar imagen aquí, o multimedia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802" y="2264661"/>
            <a:ext cx="741597" cy="698769"/>
          </a:xfrm>
          <a:prstGeom prst="rect">
            <a:avLst/>
          </a:prstGeom>
        </p:spPr>
      </p:pic>
      <p:sp>
        <p:nvSpPr>
          <p:cNvPr id="2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6027237" y="3204784"/>
            <a:ext cx="5555163" cy="2400705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417237" y="130160"/>
            <a:ext cx="11165163" cy="1027137"/>
          </a:xfrm>
          <a:noFill/>
          <a:effectLst/>
        </p:spPr>
        <p:txBody>
          <a:bodyPr tIns="108000" rIns="108000" bIns="108000" anchor="t" anchorCtr="0">
            <a:noAutofit/>
          </a:bodyPr>
          <a:lstStyle>
            <a:lvl1pPr indent="0" algn="ctr">
              <a:spcBef>
                <a:spcPts val="0"/>
              </a:spcBef>
              <a:defRPr sz="3733" b="0" i="0" kern="1200" spc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24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4510811" y="3830360"/>
            <a:ext cx="3195491" cy="561120"/>
          </a:xfrm>
          <a:noFill/>
        </p:spPr>
        <p:txBody>
          <a:bodyPr>
            <a:normAutofit/>
          </a:bodyPr>
          <a:lstStyle>
            <a:lvl1pPr algn="ctr">
              <a:defRPr sz="3733" b="0" i="0" baseline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r>
              <a:rPr lang="es-ES_tradnl" dirty="0" smtClean="0"/>
              <a:t>Gracias</a:t>
            </a:r>
            <a:endParaRPr lang="es-ES" dirty="0"/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975351" y="3423041"/>
            <a:ext cx="6189876" cy="0"/>
          </a:xfrm>
          <a:prstGeom prst="line">
            <a:avLst/>
          </a:prstGeom>
          <a:ln w="12700" cmpd="sng">
            <a:solidFill>
              <a:srgbClr val="104F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40217" y="5810119"/>
            <a:ext cx="8515851" cy="36290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67" b="0" i="0">
                <a:solidFill>
                  <a:schemeClr val="tx1">
                    <a:lumMod val="50000"/>
                  </a:schemeClr>
                </a:solidFill>
                <a:latin typeface="Myriad Pro"/>
                <a:cs typeface="Myriad Pro"/>
              </a:defRPr>
            </a:lvl1pPr>
            <a:lvl2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467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 smtClean="0"/>
              <a:t>Créditos</a:t>
            </a:r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2975350" y="1806223"/>
            <a:ext cx="6189876" cy="1517728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chemeClr val="tx1">
                    <a:lumMod val="50000"/>
                  </a:schemeClr>
                </a:solidFill>
                <a:latin typeface="Myriad Pro Light"/>
                <a:ea typeface="+mj-ea"/>
                <a:cs typeface="Myriad Pro"/>
              </a:defRPr>
            </a:lvl1pPr>
          </a:lstStyle>
          <a:p>
            <a:r>
              <a:rPr lang="es-ES_tradnl" sz="4267" dirty="0" smtClean="0">
                <a:solidFill>
                  <a:srgbClr val="5B5B5E">
                    <a:lumMod val="50000"/>
                  </a:srgbClr>
                </a:solidFill>
              </a:rPr>
              <a:t>Curso Virtual de Leucemia Linfoblástica Aguda</a:t>
            </a:r>
            <a:endParaRPr lang="es-ES" sz="4267" dirty="0">
              <a:solidFill>
                <a:srgbClr val="5B5B5E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8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>
                <a:solidFill>
                  <a:srgbClr val="5B5B5E">
                    <a:lumMod val="50000"/>
                  </a:srgbClr>
                </a:solidFill>
              </a:rPr>
              <a:pPr/>
              <a:t>12/16/2019</a:t>
            </a:fld>
            <a:endParaRPr lang="en-US" dirty="0">
              <a:solidFill>
                <a:srgbClr val="5B5B5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5B5E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5B5B5E">
                    <a:lumMod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5B5B5E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6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318319"/>
            <a:ext cx="10972800" cy="73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798897" y="6356351"/>
            <a:ext cx="1166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fld id="{C0A736C3-0857-B64D-A6DE-8D30659CE39B}" type="datetimeFigureOut">
              <a:rPr lang="es-ES" smtClean="0">
                <a:solidFill>
                  <a:srgbClr val="5B5B5E">
                    <a:lumMod val="50000"/>
                  </a:srgbClr>
                </a:solidFill>
              </a:rPr>
              <a:pPr/>
              <a:t>16/12/2019</a:t>
            </a:fld>
            <a:endParaRPr lang="es-ES">
              <a:solidFill>
                <a:srgbClr val="5B5B5E">
                  <a:lumMod val="50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8247354" y="6356351"/>
            <a:ext cx="22214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endParaRPr lang="es-ES" dirty="0">
              <a:solidFill>
                <a:srgbClr val="5B5B5E">
                  <a:lumMod val="50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1013" y="6356351"/>
            <a:ext cx="861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 b="0" i="0">
                <a:solidFill>
                  <a:schemeClr val="tx1">
                    <a:lumMod val="50000"/>
                  </a:schemeClr>
                </a:solidFill>
                <a:latin typeface="Myriad Pro Light"/>
                <a:cs typeface="Myriad Pro"/>
              </a:defRPr>
            </a:lvl1pPr>
          </a:lstStyle>
          <a:p>
            <a:fld id="{E1AA2B2B-0D4B-A947-9CD7-A5D60418FEC0}" type="slidenum">
              <a:rPr lang="es-ES" smtClean="0">
                <a:solidFill>
                  <a:srgbClr val="5B5B5E">
                    <a:lumMod val="50000"/>
                  </a:srgbClr>
                </a:solidFill>
              </a:rPr>
              <a:pPr/>
              <a:t>‹Nº›</a:t>
            </a:fld>
            <a:endParaRPr lang="es-ES">
              <a:solidFill>
                <a:srgbClr val="5B5B5E">
                  <a:lumMod val="50000"/>
                </a:srgbClr>
              </a:solidFill>
            </a:endParaRPr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12192000" cy="1075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8" name="Rectángulo 7"/>
          <p:cNvSpPr/>
          <p:nvPr userDrawn="1"/>
        </p:nvSpPr>
        <p:spPr>
          <a:xfrm>
            <a:off x="0" y="6750493"/>
            <a:ext cx="12192000" cy="1075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 rot="5400000">
            <a:off x="-3375247" y="3375247"/>
            <a:ext cx="6858000" cy="1075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10" name="Rectángulo 9"/>
          <p:cNvSpPr/>
          <p:nvPr userDrawn="1"/>
        </p:nvSpPr>
        <p:spPr>
          <a:xfrm rot="5400000">
            <a:off x="8716068" y="3375247"/>
            <a:ext cx="6858000" cy="1075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13" name="Rectángulo 12"/>
          <p:cNvSpPr/>
          <p:nvPr userDrawn="1"/>
        </p:nvSpPr>
        <p:spPr>
          <a:xfrm>
            <a:off x="107507" y="6246829"/>
            <a:ext cx="11983808" cy="503664"/>
          </a:xfrm>
          <a:prstGeom prst="rect">
            <a:avLst/>
          </a:prstGeom>
          <a:solidFill>
            <a:srgbClr val="61BB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>
              <a:solidFill>
                <a:srgbClr val="FFFF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25" y="6256716"/>
            <a:ext cx="3004676" cy="4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4267" b="0" i="0" kern="1200">
          <a:solidFill>
            <a:schemeClr val="tx1">
              <a:lumMod val="50000"/>
            </a:schemeClr>
          </a:solidFill>
          <a:latin typeface="Myriad Pro Light"/>
          <a:ea typeface="+mj-ea"/>
          <a:cs typeface="Myriad Pro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1467" b="0" i="0" kern="1200">
          <a:solidFill>
            <a:schemeClr val="tx1">
              <a:lumMod val="75000"/>
            </a:schemeClr>
          </a:solidFill>
          <a:latin typeface="Arial"/>
          <a:ea typeface="+mn-ea"/>
          <a:cs typeface="Helvetica"/>
        </a:defRPr>
      </a:lvl1pPr>
      <a:lvl2pPr marL="609585" indent="0" algn="l" defTabSz="609585" rtl="0" eaLnBrk="1" latinLnBrk="0" hangingPunct="1">
        <a:spcBef>
          <a:spcPct val="20000"/>
        </a:spcBef>
        <a:buFontTx/>
        <a:buNone/>
        <a:defRPr sz="1467" b="0" i="0" kern="1200">
          <a:solidFill>
            <a:srgbClr val="7D8287"/>
          </a:solidFill>
          <a:latin typeface="Helvetica"/>
          <a:ea typeface="+mn-ea"/>
          <a:cs typeface="Helvetica"/>
        </a:defRPr>
      </a:lvl2pPr>
      <a:lvl3pPr marL="1219170" indent="0" algn="l" defTabSz="609585" rtl="0" eaLnBrk="1" latinLnBrk="0" hangingPunct="1">
        <a:spcBef>
          <a:spcPct val="20000"/>
        </a:spcBef>
        <a:buFontTx/>
        <a:buNone/>
        <a:defRPr sz="1467" b="0" i="0" kern="1200">
          <a:solidFill>
            <a:srgbClr val="7D8287"/>
          </a:solidFill>
          <a:latin typeface="Helvetica"/>
          <a:ea typeface="+mn-ea"/>
          <a:cs typeface="Helvetica"/>
        </a:defRPr>
      </a:lvl3pPr>
      <a:lvl4pPr marL="1828754" indent="0" algn="l" defTabSz="609585" rtl="0" eaLnBrk="1" latinLnBrk="0" hangingPunct="1">
        <a:spcBef>
          <a:spcPct val="20000"/>
        </a:spcBef>
        <a:buFontTx/>
        <a:buNone/>
        <a:defRPr sz="1467" b="0" i="0" kern="1200">
          <a:solidFill>
            <a:srgbClr val="7D8287"/>
          </a:solidFill>
          <a:latin typeface="Helvetica"/>
          <a:ea typeface="+mn-ea"/>
          <a:cs typeface="Helvetica"/>
        </a:defRPr>
      </a:lvl4pPr>
      <a:lvl5pPr marL="2438339" indent="0" algn="l" defTabSz="609585" rtl="0" eaLnBrk="1" latinLnBrk="0" hangingPunct="1">
        <a:spcBef>
          <a:spcPct val="20000"/>
        </a:spcBef>
        <a:buFontTx/>
        <a:buNone/>
        <a:defRPr sz="1467" b="0" i="0" kern="1200">
          <a:solidFill>
            <a:srgbClr val="7D8287"/>
          </a:solidFill>
          <a:latin typeface="Helvetica"/>
          <a:ea typeface="+mn-ea"/>
          <a:cs typeface="Helvetic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YvXbkGTi40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ctrTitle"/>
          </p:nvPr>
        </p:nvSpPr>
        <p:spPr>
          <a:xfrm>
            <a:off x="1014152" y="4674763"/>
            <a:ext cx="10363200" cy="772888"/>
          </a:xfrm>
        </p:spPr>
        <p:txBody>
          <a:bodyPr>
            <a:noAutofit/>
          </a:bodyPr>
          <a:lstStyle/>
          <a:p>
            <a:r>
              <a:rPr lang="es-CO" sz="2400" b="1" dirty="0"/>
              <a:t>COMUNIDAD: </a:t>
            </a:r>
            <a:br>
              <a:rPr lang="es-CO" sz="2400" b="1" dirty="0"/>
            </a:br>
            <a:r>
              <a:rPr lang="es-CO" sz="2400" b="1" dirty="0"/>
              <a:t>SERVICIOS </a:t>
            </a:r>
            <a:r>
              <a:rPr lang="es-CO" sz="2133" b="1" dirty="0"/>
              <a:t>AMBIENTALES-INTERRELACIONES</a:t>
            </a:r>
            <a:r>
              <a:rPr lang="es-CO" sz="2400" b="1" dirty="0"/>
              <a:t> COMUNIDAD Y AMBIENTE, CONSULTA PREVIA Y ANÁLISIS DE ENTORNOS</a:t>
            </a:r>
            <a:r>
              <a:rPr lang="es-CO" sz="2400" dirty="0"/>
              <a:t/>
            </a:r>
            <a:br>
              <a:rPr lang="es-CO" sz="2400" dirty="0"/>
            </a:br>
            <a:endParaRPr lang="es-ES" sz="2400" dirty="0"/>
          </a:p>
        </p:txBody>
      </p:sp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MODULO 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94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8CFA146-E817-420A-9218-A7ADA7976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5C5DC172-6E99-4BCF-944D-ACBB0CFF79B8}"/>
              </a:ext>
            </a:extLst>
          </p:cNvPr>
          <p:cNvGrpSpPr/>
          <p:nvPr/>
        </p:nvGrpSpPr>
        <p:grpSpPr>
          <a:xfrm>
            <a:off x="596826" y="529840"/>
            <a:ext cx="10998347" cy="1892826"/>
            <a:chOff x="872886" y="1819078"/>
            <a:chExt cx="10408535" cy="189282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xmlns="" id="{C5167BAC-995F-4E84-9CE4-E034C5028726}"/>
                </a:ext>
              </a:extLst>
            </p:cNvPr>
            <p:cNvSpPr/>
            <p:nvPr/>
          </p:nvSpPr>
          <p:spPr>
            <a:xfrm>
              <a:off x="872886" y="1819078"/>
              <a:ext cx="256993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CO" sz="54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Cultural</a:t>
              </a:r>
              <a:endParaRPr lang="es-CO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AAEDFA18-7973-4093-80DD-D4BC1FDAB9DF}"/>
                </a:ext>
              </a:extLst>
            </p:cNvPr>
            <p:cNvSpPr txBox="1"/>
            <p:nvPr/>
          </p:nvSpPr>
          <p:spPr>
            <a:xfrm>
              <a:off x="5026680" y="1957578"/>
              <a:ext cx="625474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CO" dirty="0"/>
                <a:t>Base del sistema sociocultural  (valores, creencias, costumbres)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Patrimonio cultural y arqueológico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Sitios de interés cultural, religioso, turístico, etc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Dependencia de los recursos naturales a sus sistemas de vida</a:t>
              </a:r>
            </a:p>
            <a:p>
              <a:pPr marL="342900" indent="-342900">
                <a:buAutoNum type="arabicPeriod"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47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622FDC62-8BB5-4CDF-BDC9-4CCDC631D3D8}"/>
              </a:ext>
            </a:extLst>
          </p:cNvPr>
          <p:cNvGrpSpPr/>
          <p:nvPr/>
        </p:nvGrpSpPr>
        <p:grpSpPr>
          <a:xfrm>
            <a:off x="619243" y="677756"/>
            <a:ext cx="10313576" cy="3783073"/>
            <a:chOff x="-1050713" y="1819078"/>
            <a:chExt cx="11730451" cy="378307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45670376-9BC1-4175-A648-7959B1E826B2}"/>
                </a:ext>
              </a:extLst>
            </p:cNvPr>
            <p:cNvSpPr/>
            <p:nvPr/>
          </p:nvSpPr>
          <p:spPr>
            <a:xfrm>
              <a:off x="-1050713" y="1819078"/>
              <a:ext cx="641714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CO" sz="54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Político-organizativo</a:t>
              </a:r>
              <a:endParaRPr lang="es-CO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xmlns="" id="{56D8DFD0-6911-4A7A-A6C4-D2602F4C7AAA}"/>
                </a:ext>
              </a:extLst>
            </p:cNvPr>
            <p:cNvSpPr txBox="1"/>
            <p:nvPr/>
          </p:nvSpPr>
          <p:spPr>
            <a:xfrm>
              <a:off x="6313926" y="4401822"/>
              <a:ext cx="43658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es-CO" dirty="0"/>
                <a:t>Formas de organización social </a:t>
              </a:r>
            </a:p>
            <a:p>
              <a:pPr marL="342900" indent="-342900" algn="just">
                <a:buAutoNum type="arabicPeriod"/>
              </a:pPr>
              <a:r>
                <a:rPr lang="es-CO" dirty="0"/>
                <a:t>División político-administrativa</a:t>
              </a:r>
            </a:p>
            <a:p>
              <a:pPr marL="342900" indent="-342900" algn="just">
                <a:buAutoNum type="arabicPeriod"/>
              </a:pPr>
              <a:r>
                <a:rPr lang="es-CO" dirty="0"/>
                <a:t>Estructuras y relaciones de poder</a:t>
              </a:r>
            </a:p>
            <a:p>
              <a:pPr marL="342900" indent="-342900">
                <a:buAutoNum type="arabicPeriod"/>
              </a:pPr>
              <a:endParaRPr lang="es-CO" dirty="0"/>
            </a:p>
          </p:txBody>
        </p:sp>
      </p:grpSp>
      <p:pic>
        <p:nvPicPr>
          <p:cNvPr id="6" name="Gráfico 5" descr="Saludos">
            <a:extLst>
              <a:ext uri="{FF2B5EF4-FFF2-40B4-BE49-F238E27FC236}">
                <a16:creationId xmlns:a16="http://schemas.microsoft.com/office/drawing/2014/main" xmlns="" id="{4F436080-9411-4E60-B9A8-41A771C2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0204" y="2215116"/>
            <a:ext cx="3607462" cy="36074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41CFE0A-5375-47B8-8D0B-AD6E839708BE}"/>
              </a:ext>
            </a:extLst>
          </p:cNvPr>
          <p:cNvSpPr/>
          <p:nvPr/>
        </p:nvSpPr>
        <p:spPr>
          <a:xfrm>
            <a:off x="9759871" y="582257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Mapeo de actores</a:t>
            </a:r>
            <a:endParaRPr lang="es-CO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258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AF681DA-1560-40D0-AA02-0AF38B8D5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" b="14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538952E0-356B-4B1E-98C4-B297E065249C}"/>
              </a:ext>
            </a:extLst>
          </p:cNvPr>
          <p:cNvSpPr txBox="1"/>
          <p:nvPr/>
        </p:nvSpPr>
        <p:spPr>
          <a:xfrm>
            <a:off x="2064870" y="33259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ÁREA DE INFLUENCIA DEL MEDIO SOCIOECONÓMICO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A5D76B0C-7D3A-409F-8809-12B7B91924F0}"/>
              </a:ext>
            </a:extLst>
          </p:cNvPr>
          <p:cNvSpPr/>
          <p:nvPr/>
        </p:nvSpPr>
        <p:spPr>
          <a:xfrm>
            <a:off x="1248335" y="4816352"/>
            <a:ext cx="104214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“</a:t>
            </a:r>
            <a:r>
              <a:rPr lang="es-CO" b="1" dirty="0"/>
              <a:t>Área</a:t>
            </a:r>
            <a:r>
              <a:rPr lang="es-CO" dirty="0"/>
              <a:t> en la cual </a:t>
            </a:r>
            <a:r>
              <a:rPr lang="es-CO" b="1" dirty="0"/>
              <a:t>se manifiestan </a:t>
            </a:r>
            <a:r>
              <a:rPr lang="es-CO" dirty="0"/>
              <a:t>de manera objetiva y en lo posible cuantificable, </a:t>
            </a:r>
            <a:r>
              <a:rPr lang="es-CO" b="1" dirty="0"/>
              <a:t>los impactos ambientales significativos </a:t>
            </a:r>
            <a:r>
              <a:rPr lang="es-CO" dirty="0"/>
              <a:t>ocasionados por la </a:t>
            </a:r>
            <a:r>
              <a:rPr lang="es-CO" b="1" dirty="0"/>
              <a:t>ejecución de un proyecto, obra o actividad, sobre los medios abiótico, biótico y socioeconómico, </a:t>
            </a:r>
            <a:r>
              <a:rPr lang="es-CO" dirty="0"/>
              <a:t>en cada uno de los componentes de dichos medios. Debido a que las áreas de los impactos pueden variar dependiendo del componente que se analice, el área de influencia podrá corresponder a varios polígonos distintos que se entrecrucen entre sí.” (Artículo 2.2.2.3.1.1.). Sombreado fuera del texto</a:t>
            </a:r>
          </a:p>
        </p:txBody>
      </p:sp>
    </p:spTree>
    <p:extLst>
      <p:ext uri="{BB962C8B-B14F-4D97-AF65-F5344CB8AC3E}">
        <p14:creationId xmlns:p14="http://schemas.microsoft.com/office/powerpoint/2010/main" val="418801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0DC6011A-24E3-4DC4-B8B9-EA8B91F6C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826283"/>
              </p:ext>
            </p:extLst>
          </p:nvPr>
        </p:nvGraphicFramePr>
        <p:xfrm>
          <a:off x="1577788" y="290604"/>
          <a:ext cx="9036423" cy="488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0099CB8-02EE-4B67-8DF0-3CF730EE08AC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ÁREA DE INFLUENCIA DEL MEDIO SOCIOECONÓMICO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8CFB4FE1-4A7D-4B22-B8FE-8C6BE37D8F07}"/>
              </a:ext>
            </a:extLst>
          </p:cNvPr>
          <p:cNvGrpSpPr/>
          <p:nvPr/>
        </p:nvGrpSpPr>
        <p:grpSpPr>
          <a:xfrm>
            <a:off x="1642033" y="4593125"/>
            <a:ext cx="8700248" cy="484632"/>
            <a:chOff x="1332752" y="4687254"/>
            <a:chExt cx="8700248" cy="484632"/>
          </a:xfrm>
        </p:grpSpPr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xmlns="" id="{AB5D5F20-A122-4C95-BF5C-BE8EF5CCAA83}"/>
                </a:ext>
              </a:extLst>
            </p:cNvPr>
            <p:cNvSpPr/>
            <p:nvPr/>
          </p:nvSpPr>
          <p:spPr>
            <a:xfrm rot="10800000">
              <a:off x="1332752" y="4687254"/>
              <a:ext cx="845820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xmlns="" id="{07318BAE-334A-49A2-89DD-5B972E9A922B}"/>
                </a:ext>
              </a:extLst>
            </p:cNvPr>
            <p:cNvSpPr/>
            <p:nvPr/>
          </p:nvSpPr>
          <p:spPr>
            <a:xfrm>
              <a:off x="1574800" y="4687254"/>
              <a:ext cx="845820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3CD757E0-4D43-4A5A-865D-046984EC9AFA}"/>
                </a:ext>
              </a:extLst>
            </p:cNvPr>
            <p:cNvSpPr txBox="1"/>
            <p:nvPr/>
          </p:nvSpPr>
          <p:spPr>
            <a:xfrm>
              <a:off x="3325905" y="4744904"/>
              <a:ext cx="5163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PROCESO ITERATIVO </a:t>
              </a:r>
            </a:p>
          </p:txBody>
        </p:sp>
      </p:grp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xmlns="" id="{626280F8-9D66-455B-B672-AA7F07E0C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77152"/>
              </p:ext>
            </p:extLst>
          </p:nvPr>
        </p:nvGraphicFramePr>
        <p:xfrm>
          <a:off x="1884081" y="5114290"/>
          <a:ext cx="8216152" cy="16177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898176">
                  <a:extLst>
                    <a:ext uri="{9D8B030D-6E8A-4147-A177-3AD203B41FA5}">
                      <a16:colId xmlns:a16="http://schemas.microsoft.com/office/drawing/2014/main" xmlns="" val="2294442192"/>
                    </a:ext>
                  </a:extLst>
                </a:gridCol>
                <a:gridCol w="2901898">
                  <a:extLst>
                    <a:ext uri="{9D8B030D-6E8A-4147-A177-3AD203B41FA5}">
                      <a16:colId xmlns:a16="http://schemas.microsoft.com/office/drawing/2014/main" xmlns="" val="2577970661"/>
                    </a:ext>
                  </a:extLst>
                </a:gridCol>
                <a:gridCol w="2416078">
                  <a:extLst>
                    <a:ext uri="{9D8B030D-6E8A-4147-A177-3AD203B41FA5}">
                      <a16:colId xmlns:a16="http://schemas.microsoft.com/office/drawing/2014/main" xmlns="" val="2898919841"/>
                    </a:ext>
                  </a:extLst>
                </a:gridCol>
              </a:tblGrid>
              <a:tr h="195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 dirty="0">
                          <a:effectLst/>
                        </a:rPr>
                        <a:t>ETAPA PRE-CAMPO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>
                          <a:effectLst/>
                        </a:rPr>
                        <a:t>ETAPA DE CAMPO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 dirty="0">
                          <a:effectLst/>
                        </a:rPr>
                        <a:t>ETAPA POS-CAMPO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83160794"/>
                  </a:ext>
                </a:extLst>
              </a:tr>
              <a:tr h="14218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Trazado preliminar </a:t>
                      </a:r>
                      <a:r>
                        <a:rPr lang="es-CO" sz="1400" b="0" dirty="0">
                          <a:effectLst/>
                        </a:rPr>
                        <a:t>del área de influencia con base en información secundaria y del diseño del proyecto sus actividades asociadas</a:t>
                      </a:r>
                      <a:endParaRPr lang="es-CO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Reconocimiento del área</a:t>
                      </a:r>
                      <a:r>
                        <a:rPr lang="es-CO" sz="1400" dirty="0">
                          <a:effectLst/>
                        </a:rPr>
                        <a:t>; levantamiento de información primaria; y talleres de identificación de impactos con las comunidades y autoridades </a:t>
                      </a:r>
                      <a:endParaRPr lang="es-C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Proceso iterativo para ajustar el área de influencia con los </a:t>
                      </a:r>
                      <a:r>
                        <a:rPr lang="es-CO" sz="1400" b="1" dirty="0">
                          <a:effectLst/>
                        </a:rPr>
                        <a:t>resultados de la etapa de campo y la evaluación de los impactos</a:t>
                      </a:r>
                      <a:endParaRPr lang="es-CO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483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56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ampo de tierra&#10;&#10;Descripción generada automáticamente">
            <a:extLst>
              <a:ext uri="{FF2B5EF4-FFF2-40B4-BE49-F238E27FC236}">
                <a16:creationId xmlns:a16="http://schemas.microsoft.com/office/drawing/2014/main" xmlns="" id="{1991F7ED-92E6-489A-8722-73D6C0FD2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3" b="1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C3F8436B-0C98-4704-A3B6-4330E78A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3" y="1520150"/>
            <a:ext cx="5742930" cy="310922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188C8343-3897-431A-B541-E0640B1068D3}"/>
              </a:ext>
            </a:extLst>
          </p:cNvPr>
          <p:cNvSpPr txBox="1"/>
          <p:nvPr/>
        </p:nvSpPr>
        <p:spPr>
          <a:xfrm>
            <a:off x="134471" y="782464"/>
            <a:ext cx="367104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Demográfico</a:t>
            </a: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Espacial</a:t>
            </a: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Económico</a:t>
            </a: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Político organizativo</a:t>
            </a: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E27245A-F50A-4959-BBE1-223DDA2E63BB}"/>
              </a:ext>
            </a:extLst>
          </p:cNvPr>
          <p:cNvSpPr txBox="1"/>
          <p:nvPr/>
        </p:nvSpPr>
        <p:spPr>
          <a:xfrm>
            <a:off x="3402106" y="6264730"/>
            <a:ext cx="51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ESCENARIO CON PROYECTO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018F7A70-EF66-426D-809C-D4A7B6FB386B}"/>
              </a:ext>
            </a:extLst>
          </p:cNvPr>
          <p:cNvSpPr txBox="1"/>
          <p:nvPr/>
        </p:nvSpPr>
        <p:spPr>
          <a:xfrm>
            <a:off x="-813545" y="6276617"/>
            <a:ext cx="487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ESCENARIO SIN PROYECTO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xmlns="" id="{B83005FE-562F-483B-8DDA-16339206AC6A}"/>
              </a:ext>
            </a:extLst>
          </p:cNvPr>
          <p:cNvGrpSpPr/>
          <p:nvPr/>
        </p:nvGrpSpPr>
        <p:grpSpPr>
          <a:xfrm>
            <a:off x="4316506" y="4550532"/>
            <a:ext cx="3415553" cy="630375"/>
            <a:chOff x="4316506" y="5021177"/>
            <a:chExt cx="3415553" cy="630375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3336D6CE-6E8C-4721-98E4-C554A87373A9}"/>
                </a:ext>
              </a:extLst>
            </p:cNvPr>
            <p:cNvSpPr txBox="1"/>
            <p:nvPr/>
          </p:nvSpPr>
          <p:spPr>
            <a:xfrm>
              <a:off x="4794818" y="5312998"/>
              <a:ext cx="954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biótico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A0D063D8-C30D-4BD1-B23F-694CE32E6CBA}"/>
                </a:ext>
              </a:extLst>
            </p:cNvPr>
            <p:cNvSpPr txBox="1"/>
            <p:nvPr/>
          </p:nvSpPr>
          <p:spPr>
            <a:xfrm>
              <a:off x="6484799" y="5312998"/>
              <a:ext cx="954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abiótico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xmlns="" id="{572F01B7-FE13-4A32-A18E-5CEAF15BDC92}"/>
                </a:ext>
              </a:extLst>
            </p:cNvPr>
            <p:cNvSpPr txBox="1"/>
            <p:nvPr/>
          </p:nvSpPr>
          <p:spPr>
            <a:xfrm>
              <a:off x="4316506" y="5021177"/>
              <a:ext cx="3415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/>
                <a:t>Servicios ecosistémicos</a:t>
              </a: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xmlns="" id="{A5374DD7-2B8E-4DB8-86C3-2BB96A42043C}"/>
                </a:ext>
              </a:extLst>
            </p:cNvPr>
            <p:cNvCxnSpPr>
              <a:cxnSpLocks/>
            </p:cNvCxnSpPr>
            <p:nvPr/>
          </p:nvCxnSpPr>
          <p:spPr>
            <a:xfrm>
              <a:off x="5537869" y="5482275"/>
              <a:ext cx="8921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0FA05D75-F58A-4D05-AFC8-6FA1C3D42968}"/>
              </a:ext>
            </a:extLst>
          </p:cNvPr>
          <p:cNvSpPr txBox="1"/>
          <p:nvPr/>
        </p:nvSpPr>
        <p:spPr>
          <a:xfrm>
            <a:off x="9698028" y="1520150"/>
            <a:ext cx="244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Definición</a:t>
            </a:r>
          </a:p>
          <a:p>
            <a:r>
              <a:rPr lang="es-CO" dirty="0"/>
              <a:t>Identificación</a:t>
            </a:r>
          </a:p>
          <a:p>
            <a:r>
              <a:rPr lang="es-CO" dirty="0"/>
              <a:t>Delimitación espacial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7C18D1C9-1F94-4223-A76F-C033E4CE212C}"/>
              </a:ext>
            </a:extLst>
          </p:cNvPr>
          <p:cNvSpPr txBox="1"/>
          <p:nvPr/>
        </p:nvSpPr>
        <p:spPr>
          <a:xfrm>
            <a:off x="3082479" y="5173220"/>
            <a:ext cx="6027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Uso y aprovechamiento de recursos naturales por el proyecto</a:t>
            </a:r>
          </a:p>
          <a:p>
            <a:pPr algn="ctr"/>
            <a:r>
              <a:rPr lang="es-CO" dirty="0">
                <a:solidFill>
                  <a:schemeClr val="bg1"/>
                </a:solidFill>
              </a:rPr>
              <a:t>Formas de intervención  del proyecto en el territorio</a:t>
            </a:r>
          </a:p>
          <a:p>
            <a:pPr algn="ctr"/>
            <a:r>
              <a:rPr lang="es-CO" dirty="0">
                <a:solidFill>
                  <a:schemeClr val="bg1"/>
                </a:solidFill>
              </a:rPr>
              <a:t>Otras actividades en el territorio </a:t>
            </a:r>
          </a:p>
          <a:p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xmlns="" id="{059FDFD7-C7AA-4765-801C-F36D10A86935}"/>
              </a:ext>
            </a:extLst>
          </p:cNvPr>
          <p:cNvSpPr txBox="1"/>
          <p:nvPr/>
        </p:nvSpPr>
        <p:spPr>
          <a:xfrm>
            <a:off x="7841895" y="6226463"/>
            <a:ext cx="51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ÁREA DE INFLUENCIA</a:t>
            </a:r>
          </a:p>
        </p:txBody>
      </p:sp>
    </p:spTree>
    <p:extLst>
      <p:ext uri="{BB962C8B-B14F-4D97-AF65-F5344CB8AC3E}">
        <p14:creationId xmlns:p14="http://schemas.microsoft.com/office/powerpoint/2010/main" val="416229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0" grpId="0"/>
      <p:bldP spid="31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apa con marcador">
            <a:extLst>
              <a:ext uri="{FF2B5EF4-FFF2-40B4-BE49-F238E27FC236}">
                <a16:creationId xmlns:a16="http://schemas.microsoft.com/office/drawing/2014/main" xmlns="" id="{0D257B47-AFB2-47C3-BE42-DBF289AC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60470" y="1360323"/>
            <a:ext cx="3778286" cy="377828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7BA95936-3320-4CB0-81B1-92E273E97D79}"/>
              </a:ext>
            </a:extLst>
          </p:cNvPr>
          <p:cNvSpPr txBox="1"/>
          <p:nvPr/>
        </p:nvSpPr>
        <p:spPr>
          <a:xfrm>
            <a:off x="246023" y="1000256"/>
            <a:ext cx="8014447" cy="535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s-CO" dirty="0"/>
              <a:t>La definición del área de influencia del medio socioeconómico se realizar por medio de un proceso iterativo en el que identifica y delimita el impacto de un proyecto, en los componentes del medio y la unidad territorial donde se manifiestan,</a:t>
            </a:r>
          </a:p>
          <a:p>
            <a:pPr lvl="0"/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ASPECTOS A TENER EN CUENTTA</a:t>
            </a:r>
          </a:p>
          <a:p>
            <a:pPr lvl="0"/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Diseño del Proyecto, sus actividades y su temporalidad.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Localización del proyecto y de sus actividades asociadas.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Las características del medio socioeconómico, biótico y abiótico (sensibilidad).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La identificación de las unidades territoriales administrativas y socialmente reconocidas (corregimientos, veredas, sectores de vereda, barrios, inspecciones de policía), que configuran la organización político-administrativa.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El uso y aprovechamiento de recursos naturales del proyecto, y el que realizan las comunidades asentadas (servicios ecosistémicos de provisión y culturales).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Los actores sociales que puedan ser afectados.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Presencia o no de comunidades étnicas.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Aportes de las comunidades y autoridades en los espacios de participación en la elaboración de la EIA.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dirty="0"/>
              <a:t>Impactos previstos del proyecto.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E0AB0D1A-F034-4F3F-A770-767C9BEC4B30}"/>
              </a:ext>
            </a:extLst>
          </p:cNvPr>
          <p:cNvSpPr txBox="1"/>
          <p:nvPr/>
        </p:nvSpPr>
        <p:spPr>
          <a:xfrm>
            <a:off x="3442447" y="143364"/>
            <a:ext cx="6183906" cy="501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ÁREA DE INFLUENCIA DEL MEDIO SOCIOECONÓMICO</a:t>
            </a:r>
          </a:p>
        </p:txBody>
      </p:sp>
    </p:spTree>
    <p:extLst>
      <p:ext uri="{BB962C8B-B14F-4D97-AF65-F5344CB8AC3E}">
        <p14:creationId xmlns:p14="http://schemas.microsoft.com/office/powerpoint/2010/main" val="24109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barco en el agua&#10;&#10;Descripción generada automáticamente">
            <a:extLst>
              <a:ext uri="{FF2B5EF4-FFF2-40B4-BE49-F238E27FC236}">
                <a16:creationId xmlns:a16="http://schemas.microsoft.com/office/drawing/2014/main" xmlns="" id="{8A405368-9C64-444E-A344-A8D0362F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34D0578-EE24-4284-B117-D35B780FDD01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SENSIBILIDAD SOCIOAMBIENTAL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C41B96F-E71A-4D2C-BFF4-973C50022DF9}"/>
              </a:ext>
            </a:extLst>
          </p:cNvPr>
          <p:cNvSpPr txBox="1"/>
          <p:nvPr/>
        </p:nvSpPr>
        <p:spPr>
          <a:xfrm>
            <a:off x="685802" y="779928"/>
            <a:ext cx="1116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Cuales son las condiciones de vida de la población que se observa en la fotografía?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242AFF2-ADAF-4188-B143-0139C4AE5A98}"/>
              </a:ext>
            </a:extLst>
          </p:cNvPr>
          <p:cNvSpPr txBox="1"/>
          <p:nvPr/>
        </p:nvSpPr>
        <p:spPr>
          <a:xfrm>
            <a:off x="354105" y="2967335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La sensibilidad es el “potencial de afectación (transformación o cambio) que pueden sufrir los componentes ambientales como resultado de la alteración de los procesos físicos, bióticos y socioeconómicos que resultan de las actividades antrópicas o de los procesos de desestabilización natural que experimenta el ambiente” (MADS, 2017)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2D8C0CD-BAA2-4AC6-9B41-052EAA549AA2}"/>
              </a:ext>
            </a:extLst>
          </p:cNvPr>
          <p:cNvSpPr txBox="1"/>
          <p:nvPr/>
        </p:nvSpPr>
        <p:spPr>
          <a:xfrm>
            <a:off x="1463487" y="1499436"/>
            <a:ext cx="4719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CARACTERÍSTICAS INTRÍSECAS</a:t>
            </a:r>
          </a:p>
          <a:p>
            <a:pPr algn="ctr"/>
            <a:r>
              <a:rPr lang="es-CO" sz="2800" b="1" dirty="0"/>
              <a:t>DEL TERRITORIO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xmlns="" id="{98E4D92D-099F-468D-867C-ABDDF06CE149}"/>
              </a:ext>
            </a:extLst>
          </p:cNvPr>
          <p:cNvSpPr/>
          <p:nvPr/>
        </p:nvSpPr>
        <p:spPr>
          <a:xfrm>
            <a:off x="5662333" y="1730268"/>
            <a:ext cx="336176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8877121D-9614-4606-9101-5A497F939C8B}"/>
              </a:ext>
            </a:extLst>
          </p:cNvPr>
          <p:cNvSpPr txBox="1"/>
          <p:nvPr/>
        </p:nvSpPr>
        <p:spPr>
          <a:xfrm>
            <a:off x="6405281" y="1707318"/>
            <a:ext cx="25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Localización</a:t>
            </a:r>
          </a:p>
          <a:p>
            <a:endParaRPr lang="es-CO" dirty="0"/>
          </a:p>
          <a:p>
            <a:r>
              <a:rPr lang="es-CO" dirty="0"/>
              <a:t>Procesos Históricos</a:t>
            </a:r>
          </a:p>
        </p:txBody>
      </p:sp>
    </p:spTree>
    <p:extLst>
      <p:ext uri="{BB962C8B-B14F-4D97-AF65-F5344CB8AC3E}">
        <p14:creationId xmlns:p14="http://schemas.microsoft.com/office/powerpoint/2010/main" val="261542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barco en el agua&#10;&#10;Descripción generada automáticamente">
            <a:extLst>
              <a:ext uri="{FF2B5EF4-FFF2-40B4-BE49-F238E27FC236}">
                <a16:creationId xmlns:a16="http://schemas.microsoft.com/office/drawing/2014/main" xmlns="" id="{8A405368-9C64-444E-A344-A8D0362F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34D0578-EE24-4284-B117-D35B780FDD01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SENSIBILIDAD SOCIOAMBIENTAL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EB03940-601B-40FD-A1E4-6B5BC2B28E56}"/>
              </a:ext>
            </a:extLst>
          </p:cNvPr>
          <p:cNvSpPr txBox="1"/>
          <p:nvPr/>
        </p:nvSpPr>
        <p:spPr>
          <a:xfrm>
            <a:off x="7158318" y="812899"/>
            <a:ext cx="46661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metodológico</a:t>
            </a:r>
          </a:p>
          <a:p>
            <a:endParaRPr lang="es-CO" dirty="0"/>
          </a:p>
          <a:p>
            <a:pPr marL="342900" indent="-342900">
              <a:buAutoNum type="arabicPeriod"/>
            </a:pPr>
            <a:r>
              <a:rPr lang="es-CO" dirty="0"/>
              <a:t>Definir los atributos </a:t>
            </a:r>
          </a:p>
          <a:p>
            <a:pPr marL="342900" indent="-342900">
              <a:buAutoNum type="arabicPeriod"/>
            </a:pPr>
            <a:r>
              <a:rPr lang="es-CO" dirty="0"/>
              <a:t>Establecer una escala de valoración de la susceptibilidad</a:t>
            </a:r>
          </a:p>
          <a:p>
            <a:pPr marL="342900" indent="-342900">
              <a:buAutoNum type="arabicPeriod"/>
            </a:pPr>
            <a:r>
              <a:rPr lang="es-CO" dirty="0"/>
              <a:t>Identificar la sensibilidad con base en las características socioeconómicas</a:t>
            </a:r>
          </a:p>
          <a:p>
            <a:pPr marL="342900" indent="-342900">
              <a:buAutoNum type="arabicPeriod"/>
            </a:pPr>
            <a:r>
              <a:rPr lang="es-CO" dirty="0"/>
              <a:t>Espacializar geográficamente</a:t>
            </a:r>
          </a:p>
          <a:p>
            <a:pPr marL="342900" indent="-342900">
              <a:buAutoNum type="arabicPeriod"/>
            </a:pPr>
            <a:r>
              <a:rPr lang="es-CO" dirty="0"/>
              <a:t>Superponer la sensibilidad de cada atributo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37E6458-ED41-4B5D-9D0A-E8CBD0DEDA77}"/>
              </a:ext>
            </a:extLst>
          </p:cNvPr>
          <p:cNvSpPr txBox="1"/>
          <p:nvPr/>
        </p:nvSpPr>
        <p:spPr>
          <a:xfrm>
            <a:off x="367553" y="652014"/>
            <a:ext cx="59032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 que pueden indicar sensibilidad  </a:t>
            </a:r>
          </a:p>
          <a:p>
            <a:endParaRPr lang="es-CO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Indicadores sociales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Condiciones de vulnerabilidad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Localización de la población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Dependencia de su sistema sociocultural y económico al entorno ambiental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Estructura y tenencia de la propiedad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Existencia de reglamentación especial Presencia de infraestructura social, áreas de importancia cultural y turística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Formas de organización social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/>
              <a:t>Presencia de conflictos socioambientales </a:t>
            </a:r>
          </a:p>
        </p:txBody>
      </p:sp>
    </p:spTree>
    <p:extLst>
      <p:ext uri="{BB962C8B-B14F-4D97-AF65-F5344CB8AC3E}">
        <p14:creationId xmlns:p14="http://schemas.microsoft.com/office/powerpoint/2010/main" val="26182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xmlns="" id="{B4B5CC49-6FAE-42FA-99B6-A3FDA8C68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B10B4125-A22B-41BC-9546-228A6986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Mapeo de actores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E6BC9B4A-2119-4645-B4CA-7817D5FAF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xmlns="" id="{158D888F-D87A-4C3C-BD82-273E4C8C5E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A2CD81-3BB6-4ED6-A50F-DC14F37A9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Red, Sociedad, Social, Comunidad, Cooperación, Zirkel">
            <a:extLst>
              <a:ext uri="{FF2B5EF4-FFF2-40B4-BE49-F238E27FC236}">
                <a16:creationId xmlns:a16="http://schemas.microsoft.com/office/drawing/2014/main" xmlns="" id="{9807EC37-0C99-489E-A35B-B6041A08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30" y="1509139"/>
            <a:ext cx="4052912" cy="40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4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9B9AE62-4A4A-4C87-A94A-B5F40031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CO" sz="2700" dirty="0"/>
              <a:t>¿</a:t>
            </a:r>
            <a:r>
              <a:rPr lang="es-CO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qué un mapeo de actores</a:t>
            </a:r>
            <a:r>
              <a:rPr lang="es-CO" sz="2700" dirty="0"/>
              <a:t>? </a:t>
            </a:r>
            <a:br>
              <a:rPr lang="es-CO" sz="2700" dirty="0"/>
            </a:br>
            <a:r>
              <a:rPr lang="es-CO" sz="2700" dirty="0"/>
              <a:t/>
            </a:r>
            <a:br>
              <a:rPr lang="es-CO" sz="2700" dirty="0"/>
            </a:br>
            <a:r>
              <a:rPr lang="es-CO" sz="2700" dirty="0"/>
              <a:t>Identificar y medir la influencia, de los actores que pueden tener intereses o incidencia a favor o en contra del desarrollo de un proyecto, y definir estrategias para el relacionamiento</a:t>
            </a:r>
            <a:endParaRPr lang="es-CO" dirty="0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xmlns="" id="{649284C7-4B65-4417-B410-822C6AB0A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189016"/>
              </p:ext>
            </p:extLst>
          </p:nvPr>
        </p:nvGraphicFramePr>
        <p:xfrm>
          <a:off x="2123554" y="345719"/>
          <a:ext cx="10068446" cy="616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D525B403-01E1-4622-AB5F-BB097FB1857A}"/>
              </a:ext>
            </a:extLst>
          </p:cNvPr>
          <p:cNvSpPr txBox="1"/>
          <p:nvPr/>
        </p:nvSpPr>
        <p:spPr>
          <a:xfrm>
            <a:off x="1916953" y="134613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ANÁLISIS DE ACTORES</a:t>
            </a:r>
          </a:p>
        </p:txBody>
      </p:sp>
    </p:spTree>
    <p:extLst>
      <p:ext uri="{BB962C8B-B14F-4D97-AF65-F5344CB8AC3E}">
        <p14:creationId xmlns:p14="http://schemas.microsoft.com/office/powerpoint/2010/main" val="147352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Identificar los principales aspectos que componen el medio socioeconómico de la evaluación del impacto ambiental, con los cuales se pueda abordar la sensibilidad del entorno de los proyectos y diseñar herramientas para la interrelación con las comunidades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16" y="2651875"/>
            <a:ext cx="6539345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5D99BDBA-2A7F-4409-B81A-58BC0E35D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788436"/>
              </p:ext>
            </p:extLst>
          </p:nvPr>
        </p:nvGraphicFramePr>
        <p:xfrm>
          <a:off x="-1966123" y="880454"/>
          <a:ext cx="9533965" cy="535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70022895-7A03-4C25-A4A6-2CDA01C62ED6}"/>
              </a:ext>
            </a:extLst>
          </p:cNvPr>
          <p:cNvSpPr/>
          <p:nvPr/>
        </p:nvSpPr>
        <p:spPr>
          <a:xfrm>
            <a:off x="-3364005" y="6578115"/>
            <a:ext cx="12763500" cy="27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Herramientas para el análisis de actores. En GIZ Capacity </a:t>
            </a:r>
            <a:r>
              <a:rPr lang="es-CO" sz="1200" dirty="0" err="1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</a:t>
            </a: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 referenciado en CCF (2017)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D6268338-D9C3-4B4A-BDD0-A41C2DD672F5}"/>
              </a:ext>
            </a:extLst>
          </p:cNvPr>
          <p:cNvSpPr txBox="1"/>
          <p:nvPr/>
        </p:nvSpPr>
        <p:spPr>
          <a:xfrm>
            <a:off x="2360299" y="134612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ANÁLISIS DE ACTORES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E04DAF24-89B5-4CB8-9882-AEE223B2E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188" y="1666875"/>
            <a:ext cx="4144916" cy="41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vatar, Clientela, Clientes, Iconos">
            <a:extLst>
              <a:ext uri="{FF2B5EF4-FFF2-40B4-BE49-F238E27FC236}">
                <a16:creationId xmlns:a16="http://schemas.microsoft.com/office/drawing/2014/main" xmlns="" id="{C09DB3E6-36D4-4750-9F93-5E038D23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3"/>
            <a:ext cx="12192000" cy="68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6E08AF0-9158-41A1-A679-99AF4385131E}"/>
              </a:ext>
            </a:extLst>
          </p:cNvPr>
          <p:cNvSpPr txBox="1"/>
          <p:nvPr/>
        </p:nvSpPr>
        <p:spPr>
          <a:xfrm>
            <a:off x="322729" y="1510642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ACTOR PRIMARIO </a:t>
            </a:r>
          </a:p>
          <a:p>
            <a:endParaRPr lang="es-CO" dirty="0"/>
          </a:p>
          <a:p>
            <a:pPr algn="just"/>
            <a:r>
              <a:rPr lang="es-CO" dirty="0"/>
              <a:t>Puede obtener o perder privilegios directamente por el proyecto. </a:t>
            </a:r>
          </a:p>
          <a:p>
            <a:pPr algn="just"/>
            <a:r>
              <a:rPr lang="es-CO" dirty="0"/>
              <a:t>Afectados negativamente.</a:t>
            </a: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897ECF7-BFBB-40D1-8A2C-92E7491EE894}"/>
              </a:ext>
            </a:extLst>
          </p:cNvPr>
          <p:cNvSpPr txBox="1"/>
          <p:nvPr/>
        </p:nvSpPr>
        <p:spPr>
          <a:xfrm>
            <a:off x="3567952" y="1510642"/>
            <a:ext cx="2389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ACTOR SECUNDARIO </a:t>
            </a:r>
          </a:p>
          <a:p>
            <a:endParaRPr lang="es-CO" dirty="0"/>
          </a:p>
          <a:p>
            <a:pPr algn="just"/>
            <a:r>
              <a:rPr lang="es-CO" dirty="0"/>
              <a:t>participan de forma indirecta o temporal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36EB2D4-5E3B-4924-8AFA-4BD25FA14003}"/>
              </a:ext>
            </a:extLst>
          </p:cNvPr>
          <p:cNvSpPr txBox="1"/>
          <p:nvPr/>
        </p:nvSpPr>
        <p:spPr>
          <a:xfrm>
            <a:off x="6176682" y="1510641"/>
            <a:ext cx="2577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ACTOR CLAVE</a:t>
            </a:r>
          </a:p>
          <a:p>
            <a:endParaRPr lang="es-CO" dirty="0"/>
          </a:p>
          <a:p>
            <a:pPr algn="just"/>
            <a:r>
              <a:rPr lang="es-CO" dirty="0"/>
              <a:t>capaz de influir en el proyecto por habilidades de conocimiento o posición de poder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8F29E39B-782D-4768-B877-E9592DEB3C3D}"/>
              </a:ext>
            </a:extLst>
          </p:cNvPr>
          <p:cNvSpPr txBox="1"/>
          <p:nvPr/>
        </p:nvSpPr>
        <p:spPr>
          <a:xfrm>
            <a:off x="9287435" y="1510641"/>
            <a:ext cx="2577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JUGADORES DE VETO</a:t>
            </a:r>
          </a:p>
          <a:p>
            <a:r>
              <a:rPr lang="es-CO" dirty="0"/>
              <a:t>Su apoyo o participación es indispensable para lograr el proyecto; tienen la capacidad de vetarlos.</a:t>
            </a:r>
          </a:p>
          <a:p>
            <a:r>
              <a:rPr lang="es-CO" dirty="0"/>
              <a:t>Puede ser primario, secundario o clavel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0B940A3F-E036-4323-A04F-F8C468354273}"/>
              </a:ext>
            </a:extLst>
          </p:cNvPr>
          <p:cNvSpPr txBox="1"/>
          <p:nvPr/>
        </p:nvSpPr>
        <p:spPr>
          <a:xfrm>
            <a:off x="2333405" y="522036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ACTORES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2360EBD7-5828-4723-BE4E-BC64AD6B3F6A}"/>
              </a:ext>
            </a:extLst>
          </p:cNvPr>
          <p:cNvSpPr/>
          <p:nvPr/>
        </p:nvSpPr>
        <p:spPr>
          <a:xfrm>
            <a:off x="-591671" y="6578115"/>
            <a:ext cx="6441142" cy="27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Herramientas para el análisis de actores. En GIZ Capacity </a:t>
            </a:r>
            <a:r>
              <a:rPr lang="es-CO" sz="1200" dirty="0" err="1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</a:t>
            </a: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 referenciado en CCF (2017)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4C9EE1D-12BB-43F7-9A2A-893578DCA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3962A31-C54E-4762-B155-59777FED1C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4B392D36-B685-45E0-B197-6EE5D74809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DCA8533-CC5E-4754-9A04-047EDE49E0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B5CCD044-A9FA-49C4-8470-4536A0948E69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REPRESENTACIÓN DE LA RELACIÓN ENTRE ACTORES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1B03DC-5C68-445E-B98E-4FC15F076F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48809"/>
            <a:ext cx="5853685" cy="252781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DAA4F67-3862-44E1-9E99-1CDA7BD9A4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47364" y="762001"/>
            <a:ext cx="6342528" cy="31659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4520263F-C4C3-4295-8585-410494F4DEFF}"/>
              </a:ext>
            </a:extLst>
          </p:cNvPr>
          <p:cNvSpPr/>
          <p:nvPr/>
        </p:nvSpPr>
        <p:spPr>
          <a:xfrm>
            <a:off x="-591671" y="6578115"/>
            <a:ext cx="6441142" cy="27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600"/>
              </a:spcAft>
            </a:pP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Herramientas para el análisis de actores. En GIZ Capacity </a:t>
            </a:r>
            <a:r>
              <a:rPr lang="es-CO" sz="1200" dirty="0" err="1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</a:t>
            </a:r>
            <a:r>
              <a:rPr lang="es-CO" sz="1200" dirty="0">
                <a:latin typeface="Arial Narrow" panose="020B0606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 referenciado en CCF (2017)</a:t>
            </a:r>
            <a:endParaRPr lang="es-CO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3182F8C3-4FBD-47F6-A406-B07C0531A127}"/>
              </a:ext>
            </a:extLst>
          </p:cNvPr>
          <p:cNvSpPr txBox="1"/>
          <p:nvPr/>
        </p:nvSpPr>
        <p:spPr>
          <a:xfrm>
            <a:off x="1317812" y="347662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Símbolos de actores</a:t>
            </a:r>
          </a:p>
        </p:txBody>
      </p:sp>
    </p:spTree>
    <p:extLst>
      <p:ext uri="{BB962C8B-B14F-4D97-AF65-F5344CB8AC3E}">
        <p14:creationId xmlns:p14="http://schemas.microsoft.com/office/powerpoint/2010/main" val="428933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3875682-0790-427D-9A23-4B7265F0FA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EDE4AAE-4785-4EA7-95DB-45200F5B80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EB8AA617-0537-4ED7-91B6-66511A6475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2E8BF1F-CE61-45C5-92AC-552D23176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BB2FE22-49CD-4049-A56D-089947059CB2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REPRESENTACIÓN DE LAS RELACIONES DE LOS ACTORES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E9BA0B0-B9FC-42DE-A239-0140DF6C34F4}"/>
              </a:ext>
            </a:extLst>
          </p:cNvPr>
          <p:cNvPicPr/>
          <p:nvPr/>
        </p:nvPicPr>
        <p:blipFill rotWithShape="1">
          <a:blip r:embed="rId2"/>
          <a:srcRect l="2732" r="5152" b="-1"/>
          <a:stretch/>
        </p:blipFill>
        <p:spPr>
          <a:xfrm>
            <a:off x="155448" y="540652"/>
            <a:ext cx="5236194" cy="35570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EA22B316-182C-496B-B720-06F61CEF7E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0286" y="379288"/>
            <a:ext cx="6132487" cy="28883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D99975E1-FB10-47EB-9A57-BEAAE3EA4A04}"/>
              </a:ext>
            </a:extLst>
          </p:cNvPr>
          <p:cNvSpPr txBox="1"/>
          <p:nvPr/>
        </p:nvSpPr>
        <p:spPr>
          <a:xfrm>
            <a:off x="5647765" y="3405699"/>
            <a:ext cx="586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Símbolos para visualizar las relaciones entre actores</a:t>
            </a:r>
          </a:p>
        </p:txBody>
      </p:sp>
    </p:spTree>
    <p:extLst>
      <p:ext uri="{BB962C8B-B14F-4D97-AF65-F5344CB8AC3E}">
        <p14:creationId xmlns:p14="http://schemas.microsoft.com/office/powerpoint/2010/main" val="313055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xmlns="" id="{B4B5CC49-6FAE-42FA-99B6-A3FDA8C68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B10B4125-A22B-41BC-9546-228A6986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previa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E6BC9B4A-2119-4645-B4CA-7817D5FAF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xmlns="" id="{158D888F-D87A-4C3C-BD82-273E4C8C5E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A2CD81-3BB6-4ED6-A50F-DC14F37A9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xmlns="" id="{34B502E0-A992-4493-93A6-FA8BC117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93134" y="1646999"/>
            <a:ext cx="3564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3DF9C6A-5C40-4C70-93A3-63C101A5059A}"/>
              </a:ext>
            </a:extLst>
          </p:cNvPr>
          <p:cNvSpPr txBox="1"/>
          <p:nvPr/>
        </p:nvSpPr>
        <p:spPr>
          <a:xfrm>
            <a:off x="1806932" y="213544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PREVIA</a:t>
            </a:r>
          </a:p>
        </p:txBody>
      </p:sp>
      <p:pic>
        <p:nvPicPr>
          <p:cNvPr id="12290" name="Picture 2" descr="Medios De Comunicación Social, Personales">
            <a:extLst>
              <a:ext uri="{FF2B5EF4-FFF2-40B4-BE49-F238E27FC236}">
                <a16:creationId xmlns:a16="http://schemas.microsoft.com/office/drawing/2014/main" xmlns="" id="{E73DAAA5-5E9F-4AFB-8211-12F82699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554" y="3099027"/>
            <a:ext cx="5018061" cy="334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0845A88-B648-411F-833E-BA19B556D29A}"/>
              </a:ext>
            </a:extLst>
          </p:cNvPr>
          <p:cNvSpPr txBox="1"/>
          <p:nvPr/>
        </p:nvSpPr>
        <p:spPr>
          <a:xfrm>
            <a:off x="430305" y="1005520"/>
            <a:ext cx="7153835" cy="286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dirty="0"/>
              <a:t>Es el </a:t>
            </a:r>
            <a:r>
              <a:rPr lang="es-CO" b="1" dirty="0"/>
              <a:t>derecho fundamental de participación </a:t>
            </a:r>
            <a:r>
              <a:rPr lang="es-CO" dirty="0"/>
              <a:t>que tienen las </a:t>
            </a:r>
            <a:r>
              <a:rPr lang="es-CO" b="1" dirty="0"/>
              <a:t>comunidades étnicas </a:t>
            </a:r>
            <a:r>
              <a:rPr lang="es-CO" dirty="0"/>
              <a:t>(indígenas, negras, afrocolombianas, raizales, palenqueras, y </a:t>
            </a:r>
            <a:r>
              <a:rPr lang="es-CO" dirty="0" err="1"/>
              <a:t>Rom</a:t>
            </a:r>
            <a:r>
              <a:rPr lang="es-CO" dirty="0"/>
              <a:t>) </a:t>
            </a:r>
            <a:r>
              <a:rPr lang="es-CO" b="1" dirty="0"/>
              <a:t>para la protección de su integridad cultural, social y económica </a:t>
            </a:r>
            <a:r>
              <a:rPr lang="es-CO" dirty="0"/>
              <a:t>cuando se pretendan </a:t>
            </a:r>
            <a:r>
              <a:rPr lang="es-CO" b="1" dirty="0"/>
              <a:t>tomar decisiones que puedan afectarlos </a:t>
            </a:r>
            <a:r>
              <a:rPr lang="es-CO" dirty="0"/>
              <a:t>(Ministerio del Interior, 2018):</a:t>
            </a:r>
          </a:p>
          <a:p>
            <a:pPr algn="just"/>
            <a:endParaRPr lang="es-CO" dirty="0"/>
          </a:p>
          <a:p>
            <a:pPr marL="342900" indent="-342900" algn="just">
              <a:buAutoNum type="alphaLcParenR"/>
            </a:pPr>
            <a:r>
              <a:rPr lang="es-CO" b="1" dirty="0"/>
              <a:t>medidas administrativas </a:t>
            </a:r>
            <a:r>
              <a:rPr lang="es-CO" dirty="0"/>
              <a:t>como el otorgamiento de una Licencia Ambiental </a:t>
            </a:r>
          </a:p>
          <a:p>
            <a:pPr marL="342900" indent="-342900" algn="just">
              <a:buAutoNum type="alphaLcParenR"/>
            </a:pPr>
            <a:r>
              <a:rPr lang="es-CO" dirty="0"/>
              <a:t> </a:t>
            </a:r>
            <a:r>
              <a:rPr lang="es-CO" b="1" dirty="0"/>
              <a:t>medidas legislativas </a:t>
            </a:r>
            <a:r>
              <a:rPr lang="es-CO" dirty="0"/>
              <a:t>como la expedición de normas que los involucren o afecten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7906A9A3-868A-4A00-B5BF-F580C35CA643}"/>
              </a:ext>
            </a:extLst>
          </p:cNvPr>
          <p:cNvSpPr txBox="1"/>
          <p:nvPr/>
        </p:nvSpPr>
        <p:spPr>
          <a:xfrm>
            <a:off x="8624886" y="1260855"/>
            <a:ext cx="24310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Libre</a:t>
            </a:r>
          </a:p>
          <a:p>
            <a:r>
              <a:rPr lang="es-C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Previa</a:t>
            </a:r>
          </a:p>
          <a:p>
            <a:r>
              <a:rPr lang="es-C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Informada</a:t>
            </a:r>
          </a:p>
          <a:p>
            <a:endParaRPr lang="es-CO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xmlns="" id="{4D4CE6B1-C2D3-44AE-A548-1D5CC8F659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884275"/>
              </p:ext>
            </p:extLst>
          </p:nvPr>
        </p:nvGraphicFramePr>
        <p:xfrm>
          <a:off x="430305" y="4397188"/>
          <a:ext cx="7153835" cy="2211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C07D204E-9C45-4965-8B08-787F748DB9C7}"/>
              </a:ext>
            </a:extLst>
          </p:cNvPr>
          <p:cNvSpPr/>
          <p:nvPr/>
        </p:nvSpPr>
        <p:spPr>
          <a:xfrm>
            <a:off x="8418604" y="6321290"/>
            <a:ext cx="3123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8"/>
              </a:rPr>
              <a:t>https://youtu.be/HYvXbkGTi40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39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2ABBB681-F4D2-40F2-ACC3-DE0B4B4880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388ED0-1FEF-4E11-B488-BD661D1AC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E7AE001-E433-4175-972D-4C303B6A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79" y="1047356"/>
            <a:ext cx="9541993" cy="52719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B8F1BF0-1609-4C38-AD5B-86A5041EDC2A}"/>
              </a:ext>
            </a:extLst>
          </p:cNvPr>
          <p:cNvSpPr txBox="1"/>
          <p:nvPr/>
        </p:nvSpPr>
        <p:spPr>
          <a:xfrm>
            <a:off x="2549244" y="458470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PREVIA – DIRECTIVA PRESIDENCIAL 10 DE 2013</a:t>
            </a:r>
          </a:p>
        </p:txBody>
      </p:sp>
    </p:spTree>
    <p:extLst>
      <p:ext uri="{BB962C8B-B14F-4D97-AF65-F5344CB8AC3E}">
        <p14:creationId xmlns:p14="http://schemas.microsoft.com/office/powerpoint/2010/main" val="139436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70">
            <a:extLst>
              <a:ext uri="{FF2B5EF4-FFF2-40B4-BE49-F238E27FC236}">
                <a16:creationId xmlns:a16="http://schemas.microsoft.com/office/drawing/2014/main" xmlns="" id="{17115F77-2FAE-4CA7-9A7F-10D5F2C8F8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41" name="Rectangle 72">
            <a:extLst>
              <a:ext uri="{FF2B5EF4-FFF2-40B4-BE49-F238E27FC236}">
                <a16:creationId xmlns:a16="http://schemas.microsoft.com/office/drawing/2014/main" xmlns="" id="{5CD4C046-A04C-46CC-AFA3-6B0621F62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342" name="Rectangle 74">
            <a:extLst>
              <a:ext uri="{FF2B5EF4-FFF2-40B4-BE49-F238E27FC236}">
                <a16:creationId xmlns:a16="http://schemas.microsoft.com/office/drawing/2014/main" xmlns="" id="{9FDD9264-A478-4B82-A891-2BEA8BF9F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Martillo, Subasta, Derecho, Símbolo">
            <a:extLst>
              <a:ext uri="{FF2B5EF4-FFF2-40B4-BE49-F238E27FC236}">
                <a16:creationId xmlns:a16="http://schemas.microsoft.com/office/drawing/2014/main" xmlns="" id="{1BFF9A8D-81D3-4C0A-A852-30CB1124B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Rectangle 76">
            <a:extLst>
              <a:ext uri="{FF2B5EF4-FFF2-40B4-BE49-F238E27FC236}">
                <a16:creationId xmlns:a16="http://schemas.microsoft.com/office/drawing/2014/main" xmlns="" id="{C4D755E9-CEF5-43A7-A514-4664F25F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402C8C5C-221E-45B6-9A9D-FC523A185029}"/>
              </a:ext>
            </a:extLst>
          </p:cNvPr>
          <p:cNvSpPr txBox="1"/>
          <p:nvPr/>
        </p:nvSpPr>
        <p:spPr>
          <a:xfrm>
            <a:off x="380337" y="2590609"/>
            <a:ext cx="3685070" cy="1667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CONSULTA PREVIA Y LA CORTE CONSTITUCIONAL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BF879CD-ED15-450F-B829-699C694D2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F621B39-5C0B-482A-934A-8DF0E2053BBC}"/>
              </a:ext>
            </a:extLst>
          </p:cNvPr>
          <p:cNvSpPr/>
          <p:nvPr/>
        </p:nvSpPr>
        <p:spPr>
          <a:xfrm>
            <a:off x="-551191" y="772397"/>
            <a:ext cx="4745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68E6DA29-5EC1-4ED2-82B3-9A55E5483BDC}"/>
              </a:ext>
            </a:extLst>
          </p:cNvPr>
          <p:cNvSpPr txBox="1"/>
          <p:nvPr/>
        </p:nvSpPr>
        <p:spPr>
          <a:xfrm>
            <a:off x="7080254" y="766479"/>
            <a:ext cx="44993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Jurisprudencia constitucional</a:t>
            </a:r>
          </a:p>
          <a:p>
            <a:r>
              <a:rPr lang="es-CO" dirty="0"/>
              <a:t>171 tutelas (2018)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E36BCEB0-4273-41FE-A6D1-3C61417B5B8B}"/>
              </a:ext>
            </a:extLst>
          </p:cNvPr>
          <p:cNvSpPr/>
          <p:nvPr/>
        </p:nvSpPr>
        <p:spPr>
          <a:xfrm>
            <a:off x="7066059" y="1601514"/>
            <a:ext cx="46422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/>
              <a:t>Concepto de afectación directa (Su123-18)</a:t>
            </a:r>
          </a:p>
          <a:p>
            <a:endParaRPr lang="es-CO" dirty="0"/>
          </a:p>
          <a:p>
            <a:pPr marL="342900" indent="-342900" algn="just">
              <a:buAutoNum type="alphaLcParenR"/>
            </a:pPr>
            <a:r>
              <a:rPr lang="es-CO" dirty="0"/>
              <a:t>el impacto en (i) el territorio de la comunidad tradicional; o (</a:t>
            </a:r>
            <a:r>
              <a:rPr lang="es-CO" dirty="0" err="1"/>
              <a:t>ii</a:t>
            </a:r>
            <a:r>
              <a:rPr lang="es-CO" dirty="0"/>
              <a:t>) en el ambiente, la salud o la estructura social, económica, así como cultural del grupo.</a:t>
            </a:r>
          </a:p>
          <a:p>
            <a:pPr marL="342900" indent="-342900" algn="just">
              <a:buAutoNum type="alphaLcParenR"/>
            </a:pPr>
            <a:r>
              <a:rPr lang="es-CO" dirty="0"/>
              <a:t>Diferente del concepto de área de influencia</a:t>
            </a:r>
          </a:p>
          <a:p>
            <a:pPr marL="342900" indent="-342900" algn="just">
              <a:buFontTx/>
              <a:buAutoNum type="alphaLcParenR"/>
            </a:pPr>
            <a:r>
              <a:rPr lang="es-CO" dirty="0"/>
              <a:t>problemas prácticos de los certificados expedidos por el Ministerio del Interior</a:t>
            </a:r>
            <a:endParaRPr lang="es-CO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788572F1-A2D8-4DCE-9921-5CBB06762D2A}"/>
              </a:ext>
            </a:extLst>
          </p:cNvPr>
          <p:cNvSpPr/>
          <p:nvPr/>
        </p:nvSpPr>
        <p:spPr>
          <a:xfrm>
            <a:off x="7066058" y="1598548"/>
            <a:ext cx="463431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b="1" dirty="0"/>
              <a:t>Desarrollo de los principios que rigen la consulta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objetivo de la consulta previa;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principio de buena fe;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la participación  efectiva;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proceso de diálogo cultural entre iguales,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la flexibilidad y acceso a la información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xmlns="" id="{C248FF48-E591-4447-BD10-8E2BEB51AF89}"/>
              </a:ext>
            </a:extLst>
          </p:cNvPr>
          <p:cNvSpPr/>
          <p:nvPr/>
        </p:nvSpPr>
        <p:spPr>
          <a:xfrm>
            <a:off x="6716884" y="1599617"/>
            <a:ext cx="46343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CO" sz="2000" b="1" dirty="0"/>
              <a:t>Concepto de afectación directa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CO" sz="2000" b="1" dirty="0"/>
              <a:t>Desarrollo de los principios que rigen la consulta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CO" sz="2000" b="1" dirty="0"/>
              <a:t>Unificación de reglas aplicables en materia de consulta previa y soluciones judiciales en torno a las misma (SU123-18)</a:t>
            </a:r>
          </a:p>
        </p:txBody>
      </p:sp>
    </p:spTree>
    <p:extLst>
      <p:ext uri="{BB962C8B-B14F-4D97-AF65-F5344CB8AC3E}">
        <p14:creationId xmlns:p14="http://schemas.microsoft.com/office/powerpoint/2010/main" val="35635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6" grpId="0"/>
      <p:bldP spid="26" grpId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xmlns="" id="{B4B5CC49-6FAE-42FA-99B6-A3FDA8C68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B10B4125-A22B-41BC-9546-228A6986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CO" sz="3500" dirty="0"/>
              <a:t>Mecanismos de participación en el licenciamiento ambiental</a:t>
            </a:r>
            <a:endParaRPr lang="en-US" sz="3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E6BC9B4A-2119-4645-B4CA-7817D5FAF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xmlns="" id="{158D888F-D87A-4C3C-BD82-273E4C8C5E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A2CD81-3BB6-4ED6-A50F-DC14F37A9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Martillo de juez">
            <a:extLst>
              <a:ext uri="{FF2B5EF4-FFF2-40B4-BE49-F238E27FC236}">
                <a16:creationId xmlns:a16="http://schemas.microsoft.com/office/drawing/2014/main" xmlns="" id="{196AC4FF-E776-46F9-855A-C512094A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75980" y="1804736"/>
            <a:ext cx="3564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7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rabajo En Equipo, Equipo, Artes">
            <a:extLst>
              <a:ext uri="{FF2B5EF4-FFF2-40B4-BE49-F238E27FC236}">
                <a16:creationId xmlns:a16="http://schemas.microsoft.com/office/drawing/2014/main" xmlns="" id="{CB2DE1E1-C028-44D7-B8B8-FE6DEC2D2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6" b="55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F17D50AE-48BB-4310-84CF-C8111A101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622129"/>
              </p:ext>
            </p:extLst>
          </p:nvPr>
        </p:nvGraphicFramePr>
        <p:xfrm>
          <a:off x="2066365" y="13096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9E5B21C-B0F1-4817-AF90-6226D382A567}"/>
              </a:ext>
            </a:extLst>
          </p:cNvPr>
          <p:cNvSpPr txBox="1"/>
          <p:nvPr/>
        </p:nvSpPr>
        <p:spPr>
          <a:xfrm>
            <a:off x="1330036" y="119908"/>
            <a:ext cx="88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PARTICIPACIÓN CIUDADANA EN LA ELABORACIÓN DE ESTUDIOS AMBIENTALES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AF54C0B3-AA00-4DD2-8BB4-A06BFCA92BBC}"/>
              </a:ext>
            </a:extLst>
          </p:cNvPr>
          <p:cNvSpPr txBox="1"/>
          <p:nvPr/>
        </p:nvSpPr>
        <p:spPr>
          <a:xfrm>
            <a:off x="2251635" y="979984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Aspectos de la participación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4624FC24-F4F4-4223-9A25-C88EF50971FD}"/>
              </a:ext>
            </a:extLst>
          </p:cNvPr>
          <p:cNvSpPr txBox="1"/>
          <p:nvPr/>
        </p:nvSpPr>
        <p:spPr>
          <a:xfrm>
            <a:off x="1199408" y="2980707"/>
            <a:ext cx="10153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Artículo 2.2.2.3.3.3 </a:t>
            </a:r>
            <a:r>
              <a:rPr lang="es-CO" i="1" dirty="0"/>
              <a:t>Participación de las comunidades</a:t>
            </a:r>
            <a:r>
              <a:rPr lang="es-CO" dirty="0"/>
              <a:t> se establece que “Se deberá informar a las comunidades el alcance del proyecto, con énfasis en los impactos y las medidas de manejo propuestas y valorar e incorporar en el estudio de impacto ambiental, cuando se consideren pertinentes, los aportes recibidos durante este proceso”. Decreto 1076, 2015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FF3C7559-E5AC-4B60-BD48-DFABDAC81B9B}"/>
              </a:ext>
            </a:extLst>
          </p:cNvPr>
          <p:cNvSpPr txBox="1"/>
          <p:nvPr/>
        </p:nvSpPr>
        <p:spPr>
          <a:xfrm>
            <a:off x="8827324" y="1774698"/>
            <a:ext cx="2945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oportuno a la información</a:t>
            </a:r>
          </a:p>
          <a:p>
            <a:endParaRPr lang="es-CO" dirty="0"/>
          </a:p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participación efectiva para la caracterización, la identificación de impactos y medidas de manejo</a:t>
            </a:r>
          </a:p>
        </p:txBody>
      </p:sp>
    </p:spTree>
    <p:extLst>
      <p:ext uri="{BB962C8B-B14F-4D97-AF65-F5344CB8AC3E}">
        <p14:creationId xmlns:p14="http://schemas.microsoft.com/office/powerpoint/2010/main" val="22483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  <p:bldP spid="5" grpId="0"/>
      <p:bldP spid="5" grpId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52851F06-4538-42FD-A4F4-61EF6EDAB010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TÉCNICO-ADMINISTRATIVO DE LA EIA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E35D7FF7-1C43-4D75-B187-62F55162F284}"/>
              </a:ext>
            </a:extLst>
          </p:cNvPr>
          <p:cNvSpPr txBox="1"/>
          <p:nvPr/>
        </p:nvSpPr>
        <p:spPr>
          <a:xfrm>
            <a:off x="444500" y="811887"/>
            <a:ext cx="59690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Desarrollo sostenible y derecho a un ambiente sano</a:t>
            </a:r>
          </a:p>
          <a:p>
            <a:pPr algn="ctr"/>
            <a:r>
              <a:rPr lang="es-CO" sz="1600" dirty="0"/>
              <a:t>(Código de RN/74 -  Constitución Política /91 – Declaración de Rio/92 </a:t>
            </a:r>
            <a:r>
              <a:rPr lang="es-CO" sz="1600" b="1" dirty="0"/>
              <a:t>)</a:t>
            </a:r>
            <a:endParaRPr lang="es-CO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42B1DA1E-CD7E-470C-9BE2-6038EB02EA66}"/>
              </a:ext>
            </a:extLst>
          </p:cNvPr>
          <p:cNvSpPr txBox="1"/>
          <p:nvPr/>
        </p:nvSpPr>
        <p:spPr>
          <a:xfrm>
            <a:off x="444500" y="1603754"/>
            <a:ext cx="59690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Impacto ambiental</a:t>
            </a:r>
          </a:p>
          <a:p>
            <a:pPr algn="ctr"/>
            <a:r>
              <a:rPr lang="es-CO" sz="1600" dirty="0"/>
              <a:t>Desarrollo económico  - desarrollo sostenible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8973349E-625D-4586-9E35-3DCBE4EC5897}"/>
              </a:ext>
            </a:extLst>
          </p:cNvPr>
          <p:cNvSpPr txBox="1"/>
          <p:nvPr/>
        </p:nvSpPr>
        <p:spPr>
          <a:xfrm>
            <a:off x="444500" y="2376628"/>
            <a:ext cx="5969000" cy="11387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Licenciamiento Ambiental (LA)</a:t>
            </a:r>
          </a:p>
          <a:p>
            <a:pPr algn="ctr"/>
            <a:r>
              <a:rPr lang="es-CO" sz="1600" dirty="0"/>
              <a:t>Integrar la </a:t>
            </a:r>
            <a:r>
              <a:rPr lang="es-CO" sz="1600" u="sng" dirty="0"/>
              <a:t>evaluación de impacto ambiental </a:t>
            </a:r>
            <a:r>
              <a:rPr lang="es-CO" sz="1600" dirty="0"/>
              <a:t>– ex ante  en un proceso técnico administrativo para la viabilidad ambiental de un proyecto de inversión.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BDB3F89C-A169-4E86-B27A-D9174100B495}"/>
              </a:ext>
            </a:extLst>
          </p:cNvPr>
          <p:cNvSpPr txBox="1"/>
          <p:nvPr/>
        </p:nvSpPr>
        <p:spPr>
          <a:xfrm>
            <a:off x="6946900" y="2306963"/>
            <a:ext cx="4572000" cy="132343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CO" sz="1600" dirty="0"/>
              <a:t>Sistema natural y transformado, aspectos biofísicos, sociales y sus relaciones</a:t>
            </a:r>
          </a:p>
          <a:p>
            <a:pPr marL="342900" indent="-342900" algn="just">
              <a:buAutoNum type="arabicPeriod"/>
            </a:pPr>
            <a:r>
              <a:rPr lang="es-CO" sz="1600" dirty="0"/>
              <a:t>Comprensión anticipada de las consecuencias ambientales de una intervención</a:t>
            </a:r>
          </a:p>
          <a:p>
            <a:pPr marL="342900" indent="-342900" algn="just">
              <a:buAutoNum type="arabicPeriod"/>
            </a:pPr>
            <a:r>
              <a:rPr lang="es-CO" sz="1600" dirty="0"/>
              <a:t>Procedimientos de decisión informados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BE205E8B-0CA6-4D27-8EE5-3792D4D636AC}"/>
              </a:ext>
            </a:extLst>
          </p:cNvPr>
          <p:cNvSpPr txBox="1"/>
          <p:nvPr/>
        </p:nvSpPr>
        <p:spPr>
          <a:xfrm>
            <a:off x="6946900" y="2621100"/>
            <a:ext cx="4572000" cy="70788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DIMENSIÓN AMBIENTAL DE LAS CONSECUENCIAS DEL DESARROLLO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xmlns="" id="{53D87F95-D79E-4E8E-9117-A67FBDDCCB5B}"/>
              </a:ext>
            </a:extLst>
          </p:cNvPr>
          <p:cNvGrpSpPr/>
          <p:nvPr/>
        </p:nvGrpSpPr>
        <p:grpSpPr>
          <a:xfrm>
            <a:off x="1051560" y="2049905"/>
            <a:ext cx="9939679" cy="3130736"/>
            <a:chOff x="468913" y="3678200"/>
            <a:chExt cx="8172192" cy="3130736"/>
          </a:xfrm>
        </p:grpSpPr>
        <p:sp>
          <p:nvSpPr>
            <p:cNvPr id="33" name="25 CuadroTexto">
              <a:extLst>
                <a:ext uri="{FF2B5EF4-FFF2-40B4-BE49-F238E27FC236}">
                  <a16:creationId xmlns:a16="http://schemas.microsoft.com/office/drawing/2014/main" xmlns="" id="{EA725A74-B362-49C0-914A-6A6A7559F69B}"/>
                </a:ext>
              </a:extLst>
            </p:cNvPr>
            <p:cNvSpPr txBox="1"/>
            <p:nvPr/>
          </p:nvSpPr>
          <p:spPr>
            <a:xfrm>
              <a:off x="2094136" y="5608607"/>
              <a:ext cx="2530127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/>
                <a:t>Control Social</a:t>
              </a:r>
            </a:p>
            <a:p>
              <a:pPr algn="ctr"/>
              <a:r>
                <a:rPr lang="es-CO" sz="1200" dirty="0"/>
                <a:t>Comunidades - Comunidades étnicas</a:t>
              </a:r>
            </a:p>
            <a:p>
              <a:pPr algn="ctr"/>
              <a:r>
                <a:rPr lang="es-CO" sz="1200" dirty="0"/>
                <a:t>Autoridades Municipales Organizaciones de la Soc Civ Organismo de Control </a:t>
              </a:r>
            </a:p>
            <a:p>
              <a:pPr algn="ctr"/>
              <a:r>
                <a:rPr lang="es-CO" sz="1200" dirty="0"/>
                <a:t>Organismos Internacionales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xmlns="" id="{ADEFF272-975B-4A54-984B-B609007D774A}"/>
                </a:ext>
              </a:extLst>
            </p:cNvPr>
            <p:cNvGrpSpPr/>
            <p:nvPr/>
          </p:nvGrpSpPr>
          <p:grpSpPr>
            <a:xfrm>
              <a:off x="468913" y="3678200"/>
              <a:ext cx="8172192" cy="2084912"/>
              <a:chOff x="468913" y="3678200"/>
              <a:chExt cx="8172192" cy="2084912"/>
            </a:xfrm>
          </p:grpSpPr>
          <p:sp>
            <p:nvSpPr>
              <p:cNvPr id="35" name="16 CuadroTexto">
                <a:extLst>
                  <a:ext uri="{FF2B5EF4-FFF2-40B4-BE49-F238E27FC236}">
                    <a16:creationId xmlns:a16="http://schemas.microsoft.com/office/drawing/2014/main" xmlns="" id="{DF19C692-9D9A-4BDA-B8E4-8474A3C03CEF}"/>
                  </a:ext>
                </a:extLst>
              </p:cNvPr>
              <p:cNvSpPr txBox="1"/>
              <p:nvPr/>
            </p:nvSpPr>
            <p:spPr>
              <a:xfrm>
                <a:off x="485581" y="3712591"/>
                <a:ext cx="1481207" cy="3231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500" b="1" dirty="0"/>
                  <a:t>Normas</a:t>
                </a:r>
              </a:p>
            </p:txBody>
          </p:sp>
          <p:sp>
            <p:nvSpPr>
              <p:cNvPr id="36" name="17 CuadroTexto">
                <a:extLst>
                  <a:ext uri="{FF2B5EF4-FFF2-40B4-BE49-F238E27FC236}">
                    <a16:creationId xmlns:a16="http://schemas.microsoft.com/office/drawing/2014/main" xmlns="" id="{A4704B0B-09D2-4EF2-A1C8-8D2D58CAF214}"/>
                  </a:ext>
                </a:extLst>
              </p:cNvPr>
              <p:cNvSpPr txBox="1"/>
              <p:nvPr/>
            </p:nvSpPr>
            <p:spPr>
              <a:xfrm>
                <a:off x="2094136" y="3712592"/>
                <a:ext cx="2452963" cy="3231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500" b="1" dirty="0"/>
                  <a:t>Organizaciones</a:t>
                </a:r>
              </a:p>
            </p:txBody>
          </p:sp>
          <p:sp>
            <p:nvSpPr>
              <p:cNvPr id="37" name="18 CuadroTexto">
                <a:extLst>
                  <a:ext uri="{FF2B5EF4-FFF2-40B4-BE49-F238E27FC236}">
                    <a16:creationId xmlns:a16="http://schemas.microsoft.com/office/drawing/2014/main" xmlns="" id="{3FE186F0-B131-4DB5-A433-E47FD54BC017}"/>
                  </a:ext>
                </a:extLst>
              </p:cNvPr>
              <p:cNvSpPr txBox="1"/>
              <p:nvPr/>
            </p:nvSpPr>
            <p:spPr>
              <a:xfrm>
                <a:off x="4689463" y="3712592"/>
                <a:ext cx="1869169" cy="323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500" b="1" dirty="0"/>
                  <a:t>Instrumentos</a:t>
                </a:r>
              </a:p>
            </p:txBody>
          </p:sp>
          <p:sp>
            <p:nvSpPr>
              <p:cNvPr id="38" name="10 CuadroTexto">
                <a:extLst>
                  <a:ext uri="{FF2B5EF4-FFF2-40B4-BE49-F238E27FC236}">
                    <a16:creationId xmlns:a16="http://schemas.microsoft.com/office/drawing/2014/main" xmlns="" id="{85F4AAA8-CABD-4A6F-A4E3-1244EDB62302}"/>
                  </a:ext>
                </a:extLst>
              </p:cNvPr>
              <p:cNvSpPr txBox="1"/>
              <p:nvPr/>
            </p:nvSpPr>
            <p:spPr>
              <a:xfrm>
                <a:off x="2094136" y="4074373"/>
                <a:ext cx="2530127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b="1" dirty="0"/>
                  <a:t>Reguladas y reguladoras</a:t>
                </a:r>
              </a:p>
              <a:p>
                <a:pPr algn="ctr"/>
                <a:r>
                  <a:rPr lang="es-CO" sz="1200" dirty="0"/>
                  <a:t>MADS-ANLA- CARS (Gubernamentales)</a:t>
                </a:r>
              </a:p>
              <a:p>
                <a:pPr algn="ctr"/>
                <a:r>
                  <a:rPr lang="es-CO" sz="1200" dirty="0"/>
                  <a:t>Empresas – Consultoras (Privadas)</a:t>
                </a:r>
              </a:p>
            </p:txBody>
          </p:sp>
          <p:sp>
            <p:nvSpPr>
              <p:cNvPr id="39" name="24 CuadroTexto">
                <a:extLst>
                  <a:ext uri="{FF2B5EF4-FFF2-40B4-BE49-F238E27FC236}">
                    <a16:creationId xmlns:a16="http://schemas.microsoft.com/office/drawing/2014/main" xmlns="" id="{D73186BD-2DF1-4562-9557-22C8B120847C}"/>
                  </a:ext>
                </a:extLst>
              </p:cNvPr>
              <p:cNvSpPr txBox="1"/>
              <p:nvPr/>
            </p:nvSpPr>
            <p:spPr>
              <a:xfrm>
                <a:off x="2094283" y="4744511"/>
                <a:ext cx="2527249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b="1" dirty="0"/>
                  <a:t>Técnicos - Roles EIA-EIS</a:t>
                </a:r>
                <a:endParaRPr lang="es-CO" sz="1200" dirty="0"/>
              </a:p>
              <a:p>
                <a:pPr algn="ctr"/>
                <a:r>
                  <a:rPr lang="es-CO" sz="1200" dirty="0"/>
                  <a:t>Profesionales sociales</a:t>
                </a:r>
              </a:p>
              <a:p>
                <a:pPr algn="ctr"/>
                <a:r>
                  <a:rPr lang="es-CO" sz="1200" dirty="0"/>
                  <a:t>Profesionales físico-bióticos</a:t>
                </a:r>
              </a:p>
              <a:p>
                <a:pPr algn="ctr"/>
                <a:r>
                  <a:rPr lang="es-CO" sz="1200" dirty="0"/>
                  <a:t>Profesionales Jurídicos</a:t>
                </a:r>
              </a:p>
            </p:txBody>
          </p:sp>
          <p:sp>
            <p:nvSpPr>
              <p:cNvPr id="40" name="26 CuadroTexto">
                <a:extLst>
                  <a:ext uri="{FF2B5EF4-FFF2-40B4-BE49-F238E27FC236}">
                    <a16:creationId xmlns:a16="http://schemas.microsoft.com/office/drawing/2014/main" xmlns="" id="{F515762B-2F43-4EC4-853E-095C5AFAA0AC}"/>
                  </a:ext>
                </a:extLst>
              </p:cNvPr>
              <p:cNvSpPr txBox="1"/>
              <p:nvPr/>
            </p:nvSpPr>
            <p:spPr>
              <a:xfrm>
                <a:off x="4689463" y="4087402"/>
                <a:ext cx="1869169" cy="2769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Términos de Referencia</a:t>
                </a:r>
              </a:p>
            </p:txBody>
          </p:sp>
          <p:sp>
            <p:nvSpPr>
              <p:cNvPr id="41" name="27 CuadroTexto">
                <a:extLst>
                  <a:ext uri="{FF2B5EF4-FFF2-40B4-BE49-F238E27FC236}">
                    <a16:creationId xmlns:a16="http://schemas.microsoft.com/office/drawing/2014/main" xmlns="" id="{AA3BF109-5D44-4436-81F5-F9A4ABBB412C}"/>
                  </a:ext>
                </a:extLst>
              </p:cNvPr>
              <p:cNvSpPr txBox="1"/>
              <p:nvPr/>
            </p:nvSpPr>
            <p:spPr>
              <a:xfrm>
                <a:off x="4689463" y="4425327"/>
                <a:ext cx="1869169" cy="2769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Metodologías</a:t>
                </a:r>
              </a:p>
            </p:txBody>
          </p:sp>
          <p:sp>
            <p:nvSpPr>
              <p:cNvPr id="42" name="28 CuadroTexto">
                <a:extLst>
                  <a:ext uri="{FF2B5EF4-FFF2-40B4-BE49-F238E27FC236}">
                    <a16:creationId xmlns:a16="http://schemas.microsoft.com/office/drawing/2014/main" xmlns="" id="{9C930A06-5D5A-4DE1-AB5A-9BC770E5A2FF}"/>
                  </a:ext>
                </a:extLst>
              </p:cNvPr>
              <p:cNvSpPr txBox="1"/>
              <p:nvPr/>
            </p:nvSpPr>
            <p:spPr>
              <a:xfrm>
                <a:off x="4689464" y="4744766"/>
                <a:ext cx="186916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Manuales Evaluación y seguimiento ambiental</a:t>
                </a:r>
              </a:p>
            </p:txBody>
          </p:sp>
          <p:sp>
            <p:nvSpPr>
              <p:cNvPr id="43" name="29 CuadroTexto">
                <a:extLst>
                  <a:ext uri="{FF2B5EF4-FFF2-40B4-BE49-F238E27FC236}">
                    <a16:creationId xmlns:a16="http://schemas.microsoft.com/office/drawing/2014/main" xmlns="" id="{4FFFFCDC-D04E-4818-88AE-ABDF2629B89E}"/>
                  </a:ext>
                </a:extLst>
              </p:cNvPr>
              <p:cNvSpPr txBox="1"/>
              <p:nvPr/>
            </p:nvSpPr>
            <p:spPr>
              <a:xfrm>
                <a:off x="6719317" y="4062450"/>
                <a:ext cx="1921788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Elaboración de estudios ambientales</a:t>
                </a:r>
              </a:p>
            </p:txBody>
          </p:sp>
          <p:sp>
            <p:nvSpPr>
              <p:cNvPr id="44" name="30 CuadroTexto">
                <a:extLst>
                  <a:ext uri="{FF2B5EF4-FFF2-40B4-BE49-F238E27FC236}">
                    <a16:creationId xmlns:a16="http://schemas.microsoft.com/office/drawing/2014/main" xmlns="" id="{CC406645-44FA-4B1D-A7E2-84C80855D0D7}"/>
                  </a:ext>
                </a:extLst>
              </p:cNvPr>
              <p:cNvSpPr txBox="1"/>
              <p:nvPr/>
            </p:nvSpPr>
            <p:spPr>
              <a:xfrm>
                <a:off x="6719317" y="4611528"/>
                <a:ext cx="1921788" cy="2769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Proceso de Evaluación</a:t>
                </a:r>
              </a:p>
            </p:txBody>
          </p:sp>
          <p:sp>
            <p:nvSpPr>
              <p:cNvPr id="45" name="31 CuadroTexto">
                <a:extLst>
                  <a:ext uri="{FF2B5EF4-FFF2-40B4-BE49-F238E27FC236}">
                    <a16:creationId xmlns:a16="http://schemas.microsoft.com/office/drawing/2014/main" xmlns="" id="{8E6F0E2E-0264-4E62-AD4E-3C826DC0F427}"/>
                  </a:ext>
                </a:extLst>
              </p:cNvPr>
              <p:cNvSpPr txBox="1"/>
              <p:nvPr/>
            </p:nvSpPr>
            <p:spPr>
              <a:xfrm>
                <a:off x="6719317" y="4971568"/>
                <a:ext cx="1921748" cy="2769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Proceso de Seguimiento</a:t>
                </a:r>
              </a:p>
            </p:txBody>
          </p:sp>
          <p:sp>
            <p:nvSpPr>
              <p:cNvPr id="46" name="32 CuadroTexto">
                <a:extLst>
                  <a:ext uri="{FF2B5EF4-FFF2-40B4-BE49-F238E27FC236}">
                    <a16:creationId xmlns:a16="http://schemas.microsoft.com/office/drawing/2014/main" xmlns="" id="{D854F70B-C7A3-4642-9B03-E67FD45FAB08}"/>
                  </a:ext>
                </a:extLst>
              </p:cNvPr>
              <p:cNvSpPr txBox="1"/>
              <p:nvPr/>
            </p:nvSpPr>
            <p:spPr>
              <a:xfrm>
                <a:off x="6719317" y="5320574"/>
                <a:ext cx="1921748" cy="2769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Participación ciudadana</a:t>
                </a:r>
              </a:p>
            </p:txBody>
          </p:sp>
          <p:sp>
            <p:nvSpPr>
              <p:cNvPr id="47" name="37 CuadroTexto">
                <a:extLst>
                  <a:ext uri="{FF2B5EF4-FFF2-40B4-BE49-F238E27FC236}">
                    <a16:creationId xmlns:a16="http://schemas.microsoft.com/office/drawing/2014/main" xmlns="" id="{C9E10909-08E1-48DD-A4B3-ADEAA5FF347E}"/>
                  </a:ext>
                </a:extLst>
              </p:cNvPr>
              <p:cNvSpPr txBox="1"/>
              <p:nvPr/>
            </p:nvSpPr>
            <p:spPr>
              <a:xfrm>
                <a:off x="485581" y="4094404"/>
                <a:ext cx="1481207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Ley 99/93</a:t>
                </a:r>
              </a:p>
            </p:txBody>
          </p:sp>
          <p:sp>
            <p:nvSpPr>
              <p:cNvPr id="48" name="38 CuadroTexto">
                <a:extLst>
                  <a:ext uri="{FF2B5EF4-FFF2-40B4-BE49-F238E27FC236}">
                    <a16:creationId xmlns:a16="http://schemas.microsoft.com/office/drawing/2014/main" xmlns="" id="{ED3088D0-3FC8-48E3-A74F-F2DBD891DBB0}"/>
                  </a:ext>
                </a:extLst>
              </p:cNvPr>
              <p:cNvSpPr txBox="1"/>
              <p:nvPr/>
            </p:nvSpPr>
            <p:spPr>
              <a:xfrm>
                <a:off x="468913" y="4408424"/>
                <a:ext cx="1481207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Decretos Reglamentarios</a:t>
                </a:r>
              </a:p>
            </p:txBody>
          </p:sp>
          <p:sp>
            <p:nvSpPr>
              <p:cNvPr id="49" name="39 CuadroTexto">
                <a:extLst>
                  <a:ext uri="{FF2B5EF4-FFF2-40B4-BE49-F238E27FC236}">
                    <a16:creationId xmlns:a16="http://schemas.microsoft.com/office/drawing/2014/main" xmlns="" id="{8CCE866F-6E38-445C-882F-14D60F3111D0}"/>
                  </a:ext>
                </a:extLst>
              </p:cNvPr>
              <p:cNvSpPr txBox="1"/>
              <p:nvPr/>
            </p:nvSpPr>
            <p:spPr>
              <a:xfrm>
                <a:off x="485581" y="4929432"/>
                <a:ext cx="1448018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Decreto 1076/2015</a:t>
                </a:r>
              </a:p>
            </p:txBody>
          </p:sp>
          <p:sp>
            <p:nvSpPr>
              <p:cNvPr id="50" name="19 CuadroTexto">
                <a:extLst>
                  <a:ext uri="{FF2B5EF4-FFF2-40B4-BE49-F238E27FC236}">
                    <a16:creationId xmlns:a16="http://schemas.microsoft.com/office/drawing/2014/main" xmlns="" id="{F36F53F4-B9BE-4286-8C00-BA3B78BEE645}"/>
                  </a:ext>
                </a:extLst>
              </p:cNvPr>
              <p:cNvSpPr txBox="1"/>
              <p:nvPr/>
            </p:nvSpPr>
            <p:spPr>
              <a:xfrm>
                <a:off x="6719317" y="3678200"/>
                <a:ext cx="1921788" cy="3231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500" b="1" dirty="0"/>
                  <a:t>Procedimientos</a:t>
                </a:r>
                <a:r>
                  <a:rPr lang="es-CO" sz="1500" dirty="0"/>
                  <a:t> </a:t>
                </a:r>
                <a:endParaRPr lang="es-CO" sz="1500" b="1" dirty="0"/>
              </a:p>
            </p:txBody>
          </p:sp>
          <p:sp>
            <p:nvSpPr>
              <p:cNvPr id="51" name="39 CuadroTexto">
                <a:extLst>
                  <a:ext uri="{FF2B5EF4-FFF2-40B4-BE49-F238E27FC236}">
                    <a16:creationId xmlns:a16="http://schemas.microsoft.com/office/drawing/2014/main" xmlns="" id="{4DE8F740-FDCA-4C62-87D2-86007A56D44A}"/>
                  </a:ext>
                </a:extLst>
              </p:cNvPr>
              <p:cNvSpPr txBox="1"/>
              <p:nvPr/>
            </p:nvSpPr>
            <p:spPr>
              <a:xfrm>
                <a:off x="482601" y="5301447"/>
                <a:ext cx="1448018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200" dirty="0"/>
                  <a:t>Normativa ambiental sectorial</a:t>
                </a:r>
                <a:endParaRPr lang="es-CO" sz="1200" b="1" dirty="0"/>
              </a:p>
            </p:txBody>
          </p:sp>
        </p:grp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A278D7DE-57DD-487E-A89F-1712B95AFE08}"/>
              </a:ext>
            </a:extLst>
          </p:cNvPr>
          <p:cNvSpPr txBox="1"/>
          <p:nvPr/>
        </p:nvSpPr>
        <p:spPr>
          <a:xfrm>
            <a:off x="1051560" y="778373"/>
            <a:ext cx="9966959" cy="8925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Licenciamiento Ambiental (LA)</a:t>
            </a:r>
          </a:p>
          <a:p>
            <a:pPr algn="ctr"/>
            <a:r>
              <a:rPr lang="es-CO" sz="1600" dirty="0"/>
              <a:t>Integrar la </a:t>
            </a:r>
            <a:r>
              <a:rPr lang="es-CO" sz="1600" u="sng" dirty="0"/>
              <a:t>evaluación de impacto ambiental </a:t>
            </a:r>
            <a:r>
              <a:rPr lang="es-CO" sz="1600" dirty="0"/>
              <a:t>– ex ante  en un proceso técnico administrativo para la viabilidad ambiental de un proyecto de inversión.</a:t>
            </a:r>
          </a:p>
        </p:txBody>
      </p:sp>
      <p:sp>
        <p:nvSpPr>
          <p:cNvPr id="53" name="Cerrar llave 52">
            <a:extLst>
              <a:ext uri="{FF2B5EF4-FFF2-40B4-BE49-F238E27FC236}">
                <a16:creationId xmlns:a16="http://schemas.microsoft.com/office/drawing/2014/main" xmlns="" id="{BCE922A9-9E2D-4921-904A-E5E2B4BCDBC0}"/>
              </a:ext>
            </a:extLst>
          </p:cNvPr>
          <p:cNvSpPr/>
          <p:nvPr/>
        </p:nvSpPr>
        <p:spPr>
          <a:xfrm rot="5400000">
            <a:off x="5873455" y="616094"/>
            <a:ext cx="323167" cy="100874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xmlns="" id="{831EDB3C-39E9-4895-B8F5-F27C229A3E87}"/>
              </a:ext>
            </a:extLst>
          </p:cNvPr>
          <p:cNvSpPr txBox="1"/>
          <p:nvPr/>
        </p:nvSpPr>
        <p:spPr>
          <a:xfrm>
            <a:off x="3380960" y="5870274"/>
            <a:ext cx="543008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CO" sz="2800" b="1" dirty="0">
                <a:ln/>
                <a:solidFill>
                  <a:schemeClr val="accent1">
                    <a:lumMod val="50000"/>
                  </a:schemeClr>
                </a:solidFill>
              </a:rPr>
              <a:t>ARQUITECTURA INSTITUCIONAL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xmlns="" id="{57202AF3-B103-426F-837F-9FB87E420A56}"/>
              </a:ext>
            </a:extLst>
          </p:cNvPr>
          <p:cNvGrpSpPr/>
          <p:nvPr/>
        </p:nvGrpSpPr>
        <p:grpSpPr>
          <a:xfrm>
            <a:off x="6770194" y="4195479"/>
            <a:ext cx="4131876" cy="769993"/>
            <a:chOff x="6770194" y="4195479"/>
            <a:chExt cx="4131876" cy="769993"/>
          </a:xfrm>
        </p:grpSpPr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xmlns="" id="{90FB26FF-D843-46B8-9EEF-FBFDAA16C5A0}"/>
                </a:ext>
              </a:extLst>
            </p:cNvPr>
            <p:cNvSpPr/>
            <p:nvPr/>
          </p:nvSpPr>
          <p:spPr>
            <a:xfrm>
              <a:off x="6770194" y="4195479"/>
              <a:ext cx="4131876" cy="769993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xmlns="" id="{941EE27D-3CD7-4198-8AC2-3B657BB9DC0C}"/>
                </a:ext>
              </a:extLst>
            </p:cNvPr>
            <p:cNvSpPr txBox="1"/>
            <p:nvPr/>
          </p:nvSpPr>
          <p:spPr>
            <a:xfrm>
              <a:off x="6851125" y="4275307"/>
              <a:ext cx="3919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MEDIO ABIÓTICO, BIÓTICO Y </a:t>
              </a:r>
              <a:r>
                <a:rPr lang="es-CO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SOCIOECONÓMIO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1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52" grpId="0" animBg="1"/>
      <p:bldP spid="53" grpId="0" animBg="1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rabajo En Equipo, Equipo, Artes">
            <a:extLst>
              <a:ext uri="{FF2B5EF4-FFF2-40B4-BE49-F238E27FC236}">
                <a16:creationId xmlns:a16="http://schemas.microsoft.com/office/drawing/2014/main" xmlns="" id="{CB2DE1E1-C028-44D7-B8B8-FE6DEC2D2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6" b="55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9E5B21C-B0F1-4817-AF90-6226D382A567}"/>
              </a:ext>
            </a:extLst>
          </p:cNvPr>
          <p:cNvSpPr txBox="1"/>
          <p:nvPr/>
        </p:nvSpPr>
        <p:spPr>
          <a:xfrm>
            <a:off x="1854471" y="133354"/>
            <a:ext cx="88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MECANISMOS ADMINISTRATIVOS DE PARTICIPACIÓN AMBIENTAL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050473D3-6A79-4A9F-AE1C-9DA7B3E22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1079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78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7122FF-AC0F-463E-98C7-CC64BEB10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C93848-1D93-47FA-9F16-A704BE0DF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79F200-10F3-4CB5-BCB9-8E2F65C28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22E3C9-016C-4FF0-A395-77BDAE00E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6BB177-C8EE-4F6F-A5BC-ED511394C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47FD22-3FE3-46A0-9DB6-00E14F8A3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921BD6-FD33-47BF-8E2A-52BEFD0C7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64E3B6-356F-45CF-BE45-236BAAF40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rabajo En Equipo, Equipo, Artes">
            <a:extLst>
              <a:ext uri="{FF2B5EF4-FFF2-40B4-BE49-F238E27FC236}">
                <a16:creationId xmlns:a16="http://schemas.microsoft.com/office/drawing/2014/main" xmlns="" id="{CB2DE1E1-C028-44D7-B8B8-FE6DEC2D2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6" b="55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9E5B21C-B0F1-4817-AF90-6226D382A567}"/>
              </a:ext>
            </a:extLst>
          </p:cNvPr>
          <p:cNvSpPr txBox="1"/>
          <p:nvPr/>
        </p:nvSpPr>
        <p:spPr>
          <a:xfrm>
            <a:off x="1854471" y="133354"/>
            <a:ext cx="88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MECANISMOS ADMINISTRATIVOS DE PARTICIPACIÓN AMBIENTAL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050473D3-6A79-4A9F-AE1C-9DA7B3E22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4589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3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7122FF-AC0F-463E-98C7-CC64BEB10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C93848-1D93-47FA-9F16-A704BE0DF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79F200-10F3-4CB5-BCB9-8E2F65C28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22E3C9-016C-4FF0-A395-77BDAE00E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6BB177-C8EE-4F6F-A5BC-ED511394C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47FD22-3FE3-46A0-9DB6-00E14F8A3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921BD6-FD33-47BF-8E2A-52BEFD0C7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64E3B6-356F-45CF-BE45-236BAAF40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EE3F27-1167-490A-95E9-B7A5C419F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921187-E522-47C4-AB3B-E0805B862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xmlns="" id="{B4B5CC49-6FAE-42FA-99B6-A3FDA8C68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B10B4125-A22B-41BC-9546-228A6986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CO" sz="3500" dirty="0"/>
              <a:t>Herramientas hacia la construcción de una ruta de relacionamiento</a:t>
            </a:r>
            <a:endParaRPr lang="en-US" sz="3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E6BC9B4A-2119-4645-B4CA-7817D5FAF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xmlns="" id="{158D888F-D87A-4C3C-BD82-273E4C8C5E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A2CD81-3BB6-4ED6-A50F-DC14F37A9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Puzzle, Planificación, Estrategia">
            <a:extLst>
              <a:ext uri="{FF2B5EF4-FFF2-40B4-BE49-F238E27FC236}">
                <a16:creationId xmlns:a16="http://schemas.microsoft.com/office/drawing/2014/main" xmlns="" id="{9A585CCC-2EFF-4A6D-8608-140DAFAF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297" y="2085681"/>
            <a:ext cx="3932282" cy="27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9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Tiempo, Calendario, Sábado, Fin De Semana, Día, Días">
            <a:extLst>
              <a:ext uri="{FF2B5EF4-FFF2-40B4-BE49-F238E27FC236}">
                <a16:creationId xmlns:a16="http://schemas.microsoft.com/office/drawing/2014/main" xmlns="" id="{82E63440-C714-436F-8C19-ED778B231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C90F670D-0E1F-47ED-B661-E1A35116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291736"/>
              </p:ext>
            </p:extLst>
          </p:nvPr>
        </p:nvGraphicFramePr>
        <p:xfrm>
          <a:off x="1411941" y="786653"/>
          <a:ext cx="9910482" cy="528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4F6F2BFD-43B9-4599-A456-D6C44F64943F}"/>
              </a:ext>
            </a:extLst>
          </p:cNvPr>
          <p:cNvSpPr txBox="1"/>
          <p:nvPr/>
        </p:nvSpPr>
        <p:spPr>
          <a:xfrm>
            <a:off x="1854471" y="133354"/>
            <a:ext cx="8864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 PARA CONSTRUCCIÓN DE UNA RUTA DE RELACIONAMIENTO</a:t>
            </a:r>
          </a:p>
        </p:txBody>
      </p:sp>
    </p:spTree>
    <p:extLst>
      <p:ext uri="{BB962C8B-B14F-4D97-AF65-F5344CB8AC3E}">
        <p14:creationId xmlns:p14="http://schemas.microsoft.com/office/powerpoint/2010/main" val="582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onectar, Conexión, Cooperación, Manos">
            <a:extLst>
              <a:ext uri="{FF2B5EF4-FFF2-40B4-BE49-F238E27FC236}">
                <a16:creationId xmlns:a16="http://schemas.microsoft.com/office/drawing/2014/main" xmlns="" id="{3A018624-436C-489B-8692-7D7C2B57B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9" b="67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38DCF2A-27E0-4F23-A711-9BDCF706F603}"/>
              </a:ext>
            </a:extLst>
          </p:cNvPr>
          <p:cNvSpPr txBox="1"/>
          <p:nvPr/>
        </p:nvSpPr>
        <p:spPr>
          <a:xfrm>
            <a:off x="5714999" y="5084347"/>
            <a:ext cx="4840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/>
              <a:t>GRACIAS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F20F638-5F13-43C5-AA70-1D0791E0E920}"/>
              </a:ext>
            </a:extLst>
          </p:cNvPr>
          <p:cNvSpPr/>
          <p:nvPr/>
        </p:nvSpPr>
        <p:spPr>
          <a:xfrm>
            <a:off x="129987" y="6211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Banco de imágenes descarga libre: </a:t>
            </a:r>
          </a:p>
          <a:p>
            <a:r>
              <a:rPr lang="es-CO" dirty="0">
                <a:hlinkClick r:id="rId3"/>
              </a:rPr>
              <a:t>https://pixabay.com/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842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xmlns="" id="{B2C9F028-3CDE-4DDD-81BC-AB368E7F4D90}"/>
              </a:ext>
            </a:extLst>
          </p:cNvPr>
          <p:cNvGrpSpPr/>
          <p:nvPr/>
        </p:nvGrpSpPr>
        <p:grpSpPr>
          <a:xfrm>
            <a:off x="1859280" y="2120295"/>
            <a:ext cx="8138160" cy="2944505"/>
            <a:chOff x="1859280" y="1160175"/>
            <a:chExt cx="8138160" cy="2944505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xmlns="" id="{E6FA4329-E012-4DDE-A297-4458F795DBBA}"/>
                </a:ext>
              </a:extLst>
            </p:cNvPr>
            <p:cNvGrpSpPr/>
            <p:nvPr/>
          </p:nvGrpSpPr>
          <p:grpSpPr>
            <a:xfrm>
              <a:off x="1869440" y="1844040"/>
              <a:ext cx="8128000" cy="1539240"/>
              <a:chOff x="1869440" y="1844040"/>
              <a:chExt cx="8128000" cy="1539240"/>
            </a:xfrm>
          </p:grpSpPr>
          <p:sp>
            <p:nvSpPr>
              <p:cNvPr id="6" name="Flecha: a la derecha 5">
                <a:extLst>
                  <a:ext uri="{FF2B5EF4-FFF2-40B4-BE49-F238E27FC236}">
                    <a16:creationId xmlns:a16="http://schemas.microsoft.com/office/drawing/2014/main" xmlns="" id="{C579F1EE-CB95-453A-8CB9-47E29FF35DF6}"/>
                  </a:ext>
                </a:extLst>
              </p:cNvPr>
              <p:cNvSpPr/>
              <p:nvPr/>
            </p:nvSpPr>
            <p:spPr>
              <a:xfrm>
                <a:off x="1869440" y="1844040"/>
                <a:ext cx="8128000" cy="1539240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xmlns="" id="{5EBF6195-D5A7-4770-860E-8A9F3E929A93}"/>
                  </a:ext>
                </a:extLst>
              </p:cNvPr>
              <p:cNvGrpSpPr/>
              <p:nvPr/>
            </p:nvGrpSpPr>
            <p:grpSpPr>
              <a:xfrm>
                <a:off x="2032000" y="2232660"/>
                <a:ext cx="7040879" cy="754380"/>
                <a:chOff x="2032000" y="5478780"/>
                <a:chExt cx="7040879" cy="754380"/>
              </a:xfrm>
            </p:grpSpPr>
            <p:sp>
              <p:nvSpPr>
                <p:cNvPr id="5" name="Decágono 4">
                  <a:extLst>
                    <a:ext uri="{FF2B5EF4-FFF2-40B4-BE49-F238E27FC236}">
                      <a16:creationId xmlns:a16="http://schemas.microsoft.com/office/drawing/2014/main" xmlns="" id="{FF226412-E4B0-4AB7-8312-FA39E6BF6C1B}"/>
                    </a:ext>
                  </a:extLst>
                </p:cNvPr>
                <p:cNvSpPr/>
                <p:nvPr/>
              </p:nvSpPr>
              <p:spPr>
                <a:xfrm>
                  <a:off x="2032000" y="5494020"/>
                  <a:ext cx="756920" cy="731520"/>
                </a:xfrm>
                <a:prstGeom prst="decag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" name="Decágono 6">
                  <a:extLst>
                    <a:ext uri="{FF2B5EF4-FFF2-40B4-BE49-F238E27FC236}">
                      <a16:creationId xmlns:a16="http://schemas.microsoft.com/office/drawing/2014/main" xmlns="" id="{60A392DD-72FF-4193-AE6B-F4DD22E19428}"/>
                    </a:ext>
                  </a:extLst>
                </p:cNvPr>
                <p:cNvSpPr/>
                <p:nvPr/>
              </p:nvSpPr>
              <p:spPr>
                <a:xfrm>
                  <a:off x="3660140" y="5494020"/>
                  <a:ext cx="756920" cy="731520"/>
                </a:xfrm>
                <a:prstGeom prst="decago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8" name="Decágono 7">
                  <a:extLst>
                    <a:ext uri="{FF2B5EF4-FFF2-40B4-BE49-F238E27FC236}">
                      <a16:creationId xmlns:a16="http://schemas.microsoft.com/office/drawing/2014/main" xmlns="" id="{FB244D6D-A5F6-4E89-9B83-6E2D2BFA791E}"/>
                    </a:ext>
                  </a:extLst>
                </p:cNvPr>
                <p:cNvSpPr/>
                <p:nvPr/>
              </p:nvSpPr>
              <p:spPr>
                <a:xfrm>
                  <a:off x="5183505" y="5494020"/>
                  <a:ext cx="756920" cy="731520"/>
                </a:xfrm>
                <a:prstGeom prst="decag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9" name="Decágono 8">
                  <a:extLst>
                    <a:ext uri="{FF2B5EF4-FFF2-40B4-BE49-F238E27FC236}">
                      <a16:creationId xmlns:a16="http://schemas.microsoft.com/office/drawing/2014/main" xmlns="" id="{D2A89DA6-19E8-4A29-847C-610CFE040A6B}"/>
                    </a:ext>
                  </a:extLst>
                </p:cNvPr>
                <p:cNvSpPr/>
                <p:nvPr/>
              </p:nvSpPr>
              <p:spPr>
                <a:xfrm>
                  <a:off x="6687819" y="5478780"/>
                  <a:ext cx="756920" cy="731520"/>
                </a:xfrm>
                <a:prstGeom prst="decagon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0" name="Decágono 9">
                  <a:extLst>
                    <a:ext uri="{FF2B5EF4-FFF2-40B4-BE49-F238E27FC236}">
                      <a16:creationId xmlns:a16="http://schemas.microsoft.com/office/drawing/2014/main" xmlns="" id="{BFB51090-8555-4603-BF7F-F17DAC7A4DED}"/>
                    </a:ext>
                  </a:extLst>
                </p:cNvPr>
                <p:cNvSpPr/>
                <p:nvPr/>
              </p:nvSpPr>
              <p:spPr>
                <a:xfrm>
                  <a:off x="8315959" y="5501640"/>
                  <a:ext cx="756920" cy="731520"/>
                </a:xfrm>
                <a:prstGeom prst="decagon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935B2F84-9362-4AB9-91BA-0FD72D47FAF5}"/>
                </a:ext>
              </a:extLst>
            </p:cNvPr>
            <p:cNvSpPr txBox="1"/>
            <p:nvPr/>
          </p:nvSpPr>
          <p:spPr>
            <a:xfrm>
              <a:off x="1859280" y="1399639"/>
              <a:ext cx="1417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Gasoducto TransAlaska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84B0CFA4-7A72-4255-BDE3-0954BE322F24}"/>
                </a:ext>
              </a:extLst>
            </p:cNvPr>
            <p:cNvSpPr txBox="1"/>
            <p:nvPr/>
          </p:nvSpPr>
          <p:spPr>
            <a:xfrm>
              <a:off x="3276600" y="3181350"/>
              <a:ext cx="141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Agencias federales EEUU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F11F8D49-BC15-49B2-8590-999A7513F50B}"/>
                </a:ext>
              </a:extLst>
            </p:cNvPr>
            <p:cNvSpPr txBox="1"/>
            <p:nvPr/>
          </p:nvSpPr>
          <p:spPr>
            <a:xfrm>
              <a:off x="4853305" y="1160175"/>
              <a:ext cx="141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Comunidad Económica Europea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xmlns="" id="{A6D051FF-DFFB-45BA-97DA-12EAF19AC902}"/>
                </a:ext>
              </a:extLst>
            </p:cNvPr>
            <p:cNvSpPr txBox="1"/>
            <p:nvPr/>
          </p:nvSpPr>
          <p:spPr>
            <a:xfrm>
              <a:off x="6270625" y="3247490"/>
              <a:ext cx="1417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Banco</a:t>
              </a:r>
            </a:p>
            <a:p>
              <a:pPr algn="ctr"/>
              <a:r>
                <a:rPr lang="es-CO" dirty="0"/>
                <a:t>Mundial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xmlns="" id="{432EE594-EB37-4497-91A4-6C9C4C19BA9D}"/>
                </a:ext>
              </a:extLst>
            </p:cNvPr>
            <p:cNvSpPr txBox="1"/>
            <p:nvPr/>
          </p:nvSpPr>
          <p:spPr>
            <a:xfrm>
              <a:off x="7985759" y="1376571"/>
              <a:ext cx="1417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Colombia </a:t>
              </a:r>
            </a:p>
            <a:p>
              <a:pPr algn="ctr"/>
              <a:r>
                <a:rPr lang="es-CO" dirty="0"/>
                <a:t>Ley 99/93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xmlns="" id="{EB1433CA-78CC-43C4-A7CD-21FE77557873}"/>
                </a:ext>
              </a:extLst>
            </p:cNvPr>
            <p:cNvSpPr txBox="1"/>
            <p:nvPr/>
          </p:nvSpPr>
          <p:spPr>
            <a:xfrm>
              <a:off x="2209800" y="2428994"/>
              <a:ext cx="52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60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xmlns="" id="{85BD53A1-33EC-4D0E-A6DF-C7D8F53DDC04}"/>
                </a:ext>
              </a:extLst>
            </p:cNvPr>
            <p:cNvSpPr txBox="1"/>
            <p:nvPr/>
          </p:nvSpPr>
          <p:spPr>
            <a:xfrm>
              <a:off x="3835401" y="2405152"/>
              <a:ext cx="52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83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xmlns="" id="{BB9CC32A-9D34-49E4-99B7-82B40E442439}"/>
                </a:ext>
              </a:extLst>
            </p:cNvPr>
            <p:cNvSpPr txBox="1"/>
            <p:nvPr/>
          </p:nvSpPr>
          <p:spPr>
            <a:xfrm>
              <a:off x="5359717" y="2405152"/>
              <a:ext cx="52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 85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xmlns="" id="{8BC0F611-1E0A-4260-B0D6-E227D7C56EBA}"/>
                </a:ext>
              </a:extLst>
            </p:cNvPr>
            <p:cNvSpPr txBox="1"/>
            <p:nvPr/>
          </p:nvSpPr>
          <p:spPr>
            <a:xfrm>
              <a:off x="6809421" y="2405152"/>
              <a:ext cx="52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 86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xmlns="" id="{1222613B-53FA-4952-B8D2-6DE267AD38E9}"/>
                </a:ext>
              </a:extLst>
            </p:cNvPr>
            <p:cNvSpPr txBox="1"/>
            <p:nvPr/>
          </p:nvSpPr>
          <p:spPr>
            <a:xfrm>
              <a:off x="8442640" y="2436614"/>
              <a:ext cx="52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 90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28D88A2E-32F9-46DB-98B0-BFDC978C2C2B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EVALUACIÓN DEL IMPACTO SOCIAL - EIS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7BC219FC-C69B-42CE-BBE2-4C05F0FE68CC}"/>
              </a:ext>
            </a:extLst>
          </p:cNvPr>
          <p:cNvSpPr txBox="1"/>
          <p:nvPr/>
        </p:nvSpPr>
        <p:spPr>
          <a:xfrm>
            <a:off x="1642745" y="101157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DIMENSIÓN  SOCIOECONÓMICA  EN LA GESTIÓN AMBIENTAL DE PROYECTOS </a:t>
            </a:r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xmlns="" id="{91F1DB34-3057-4C34-BA44-55C43C82A49A}"/>
              </a:ext>
            </a:extLst>
          </p:cNvPr>
          <p:cNvSpPr/>
          <p:nvPr/>
        </p:nvSpPr>
        <p:spPr>
          <a:xfrm rot="5400000">
            <a:off x="5617259" y="736046"/>
            <a:ext cx="646331" cy="991742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DC042580-B9C2-42C1-BD57-36EAFDF912B0}"/>
              </a:ext>
            </a:extLst>
          </p:cNvPr>
          <p:cNvSpPr txBox="1"/>
          <p:nvPr/>
        </p:nvSpPr>
        <p:spPr>
          <a:xfrm>
            <a:off x="4236245" y="6109800"/>
            <a:ext cx="38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TRAYECTORIA HISTÓRICA DE LA EIS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xmlns="" id="{0AF4F1F8-2022-4BC3-B064-E230D42169A8}"/>
              </a:ext>
            </a:extLst>
          </p:cNvPr>
          <p:cNvGrpSpPr/>
          <p:nvPr/>
        </p:nvGrpSpPr>
        <p:grpSpPr>
          <a:xfrm>
            <a:off x="721598" y="5059680"/>
            <a:ext cx="11098054" cy="338554"/>
            <a:chOff x="974725" y="5745749"/>
            <a:chExt cx="11098054" cy="338554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xmlns="" id="{B7DF0B31-4A67-453E-81D6-7A703C5E795D}"/>
                </a:ext>
              </a:extLst>
            </p:cNvPr>
            <p:cNvCxnSpPr>
              <a:cxnSpLocks/>
            </p:cNvCxnSpPr>
            <p:nvPr/>
          </p:nvCxnSpPr>
          <p:spPr>
            <a:xfrm>
              <a:off x="974725" y="6019800"/>
              <a:ext cx="32467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xmlns="" id="{1A615670-28FA-4A80-9E88-D5D9C7D2F170}"/>
                </a:ext>
              </a:extLst>
            </p:cNvPr>
            <p:cNvSpPr txBox="1"/>
            <p:nvPr/>
          </p:nvSpPr>
          <p:spPr>
            <a:xfrm>
              <a:off x="1527810" y="5745749"/>
              <a:ext cx="338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Enfoque en lo biofísico</a:t>
              </a:r>
            </a:p>
          </p:txBody>
        </p: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xmlns="" id="{B3573472-48F2-4774-B2A7-AA25F42C319C}"/>
                </a:ext>
              </a:extLst>
            </p:cNvPr>
            <p:cNvCxnSpPr>
              <a:cxnSpLocks/>
            </p:cNvCxnSpPr>
            <p:nvPr/>
          </p:nvCxnSpPr>
          <p:spPr>
            <a:xfrm>
              <a:off x="4361180" y="6019800"/>
              <a:ext cx="703834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xmlns="" id="{80FB46F5-39D4-48EE-846E-8712408545DB}"/>
                </a:ext>
              </a:extLst>
            </p:cNvPr>
            <p:cNvSpPr txBox="1"/>
            <p:nvPr/>
          </p:nvSpPr>
          <p:spPr>
            <a:xfrm>
              <a:off x="4296569" y="5745749"/>
              <a:ext cx="7776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Enfoque del desarrollo sostenible – perspectiva histórica y futura de la sostenibilidad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6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6B948AB-9393-426B-9748-FDD20433B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30"/>
          <a:stretch/>
        </p:blipFill>
        <p:spPr>
          <a:xfrm>
            <a:off x="20" y="-69438"/>
            <a:ext cx="12191980" cy="685799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xmlns="" id="{AA8BB031-A6E6-4092-B804-62F74F443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091608"/>
              </p:ext>
            </p:extLst>
          </p:nvPr>
        </p:nvGraphicFramePr>
        <p:xfrm>
          <a:off x="2032000" y="5977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0A919DF-DD69-4900-B916-6C7D905FDB4E}"/>
              </a:ext>
            </a:extLst>
          </p:cNvPr>
          <p:cNvSpPr txBox="1"/>
          <p:nvPr/>
        </p:nvSpPr>
        <p:spPr>
          <a:xfrm>
            <a:off x="4983480" y="4695827"/>
            <a:ext cx="72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400" b="1" dirty="0"/>
              <a:t>Crisis del modelo dominante de gestión y uso de recursos naturales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400" b="1" dirty="0"/>
              <a:t> Interrelaciones ecosistémicas y bienestar social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400" b="1" dirty="0"/>
              <a:t>Concepto de desarrollo sostenible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72CD80A3-4ED5-4963-BF19-08B8B35EB96B}"/>
              </a:ext>
            </a:extLst>
          </p:cNvPr>
          <p:cNvGrpSpPr/>
          <p:nvPr/>
        </p:nvGrpSpPr>
        <p:grpSpPr>
          <a:xfrm>
            <a:off x="3784610" y="1629676"/>
            <a:ext cx="4622780" cy="2817077"/>
            <a:chOff x="50810" y="3785219"/>
            <a:chExt cx="4622780" cy="2817077"/>
          </a:xfrm>
        </p:grpSpPr>
        <p:pic>
          <p:nvPicPr>
            <p:cNvPr id="6" name="Gráfico 5" descr="Diagrama de flujo circular">
              <a:extLst>
                <a:ext uri="{FF2B5EF4-FFF2-40B4-BE49-F238E27FC236}">
                  <a16:creationId xmlns:a16="http://schemas.microsoft.com/office/drawing/2014/main" xmlns="" id="{E94E7934-4275-4EEE-B540-DD698CD3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66800" y="4011496"/>
              <a:ext cx="2590800" cy="2590800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xmlns="" id="{5DE3B24E-AF6A-47BE-96BF-8C11F79942D8}"/>
                </a:ext>
              </a:extLst>
            </p:cNvPr>
            <p:cNvSpPr txBox="1"/>
            <p:nvPr/>
          </p:nvSpPr>
          <p:spPr>
            <a:xfrm>
              <a:off x="1696730" y="3785219"/>
              <a:ext cx="1579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>
                  <a:solidFill>
                    <a:schemeClr val="bg1"/>
                  </a:solidFill>
                </a:rPr>
                <a:t>Protección </a:t>
              </a:r>
            </a:p>
            <a:p>
              <a:r>
                <a:rPr lang="es-CO" b="1" dirty="0">
                  <a:solidFill>
                    <a:schemeClr val="bg1"/>
                  </a:solidFill>
                </a:rPr>
                <a:t>ambiental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097E4E0C-8ED2-40AD-9B44-300E01FFD56A}"/>
                </a:ext>
              </a:extLst>
            </p:cNvPr>
            <p:cNvSpPr txBox="1"/>
            <p:nvPr/>
          </p:nvSpPr>
          <p:spPr>
            <a:xfrm>
              <a:off x="3276610" y="5497934"/>
              <a:ext cx="13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>
                  <a:solidFill>
                    <a:schemeClr val="bg1"/>
                  </a:solidFill>
                </a:rPr>
                <a:t>Desarrollo social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9B93129C-D8DD-4F74-ADE9-E1A270A1BC7B}"/>
                </a:ext>
              </a:extLst>
            </p:cNvPr>
            <p:cNvSpPr txBox="1"/>
            <p:nvPr/>
          </p:nvSpPr>
          <p:spPr>
            <a:xfrm>
              <a:off x="50810" y="5457816"/>
              <a:ext cx="1579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>
                  <a:solidFill>
                    <a:schemeClr val="bg1"/>
                  </a:solidFill>
                </a:rPr>
                <a:t>Desarrollo económico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64E94920-DCBD-4665-8182-2AC41A182ACF}"/>
              </a:ext>
            </a:extLst>
          </p:cNvPr>
          <p:cNvSpPr txBox="1"/>
          <p:nvPr/>
        </p:nvSpPr>
        <p:spPr>
          <a:xfrm>
            <a:off x="3815080" y="3951051"/>
            <a:ext cx="7787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Lo SOCIOECONÓMICO en la EIA</a:t>
            </a:r>
          </a:p>
          <a:p>
            <a:endParaRPr lang="es-CO" sz="2000" dirty="0"/>
          </a:p>
          <a:p>
            <a:pPr marL="342900" indent="-342900">
              <a:buAutoNum type="arabicPeriod"/>
            </a:pPr>
            <a:r>
              <a:rPr lang="es-CO" sz="2000" dirty="0"/>
              <a:t>Es un medio del sistema ambiental</a:t>
            </a:r>
          </a:p>
          <a:p>
            <a:pPr marL="342900" indent="-342900">
              <a:buAutoNum type="arabicPeriod"/>
            </a:pPr>
            <a:r>
              <a:rPr lang="es-CO" sz="2000" dirty="0"/>
              <a:t>Sus componentes se integran en el procesos de la gestión ambiental de la evaluación de proyectos</a:t>
            </a:r>
          </a:p>
          <a:p>
            <a:pPr marL="342900" indent="-342900">
              <a:buAutoNum type="arabicPeriod"/>
            </a:pPr>
            <a:r>
              <a:rPr lang="es-CO" sz="2000" dirty="0"/>
              <a:t>Incorpora las consecuencias positivas y negativas de los cambios sociales por las intervenciones de proyectos </a:t>
            </a:r>
          </a:p>
          <a:p>
            <a:pPr marL="342900" indent="-342900">
              <a:buAutoNum type="arabicPeriod"/>
            </a:pPr>
            <a:r>
              <a:rPr lang="es-CO" sz="2000" dirty="0"/>
              <a:t>Se basa en procedimientos de decisión informados y participativos </a:t>
            </a:r>
          </a:p>
        </p:txBody>
      </p:sp>
    </p:spTree>
    <p:extLst>
      <p:ext uri="{BB962C8B-B14F-4D97-AF65-F5344CB8AC3E}">
        <p14:creationId xmlns:p14="http://schemas.microsoft.com/office/powerpoint/2010/main" val="42761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3" grpId="1">
        <p:bldAsOne/>
      </p:bldGraphic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barco en el agua&#10;&#10;Descripción generada automáticamente">
            <a:extLst>
              <a:ext uri="{FF2B5EF4-FFF2-40B4-BE49-F238E27FC236}">
                <a16:creationId xmlns:a16="http://schemas.microsoft.com/office/drawing/2014/main" xmlns="" id="{8A405368-9C64-444E-A344-A8D0362F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D2E30BC-BCE3-4924-B452-EA72EEBC4668}"/>
              </a:ext>
            </a:extLst>
          </p:cNvPr>
          <p:cNvSpPr txBox="1"/>
          <p:nvPr/>
        </p:nvSpPr>
        <p:spPr>
          <a:xfrm>
            <a:off x="899160" y="877163"/>
            <a:ext cx="1106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Medio:</a:t>
            </a:r>
            <a:r>
              <a:rPr lang="es-CO" dirty="0"/>
              <a:t> </a:t>
            </a:r>
            <a:r>
              <a:rPr lang="es-CO" u="sng" dirty="0"/>
              <a:t>división</a:t>
            </a:r>
            <a:r>
              <a:rPr lang="es-CO" dirty="0"/>
              <a:t> general que se realiza </a:t>
            </a:r>
            <a:r>
              <a:rPr lang="es-CO" u="sng" dirty="0"/>
              <a:t>del ambiente para un mejor análisis y entendimiento del mismo</a:t>
            </a:r>
            <a:r>
              <a:rPr lang="es-CO" dirty="0"/>
              <a:t>. En el contexto de los estudios ambientales corresponde al </a:t>
            </a:r>
            <a:r>
              <a:rPr lang="es-CO" u="sng" dirty="0"/>
              <a:t>abiótico, biótico y socioeconómico</a:t>
            </a:r>
            <a:r>
              <a:rPr lang="es-CO" dirty="0"/>
              <a:t>. (ANLA, 2018a).</a:t>
            </a:r>
          </a:p>
          <a:p>
            <a:endParaRPr lang="es-CO" dirty="0"/>
          </a:p>
          <a:p>
            <a:r>
              <a:rPr lang="es-CO" b="1" dirty="0"/>
              <a:t>Componentes: </a:t>
            </a:r>
            <a:r>
              <a:rPr lang="es-CO" u="sng" dirty="0"/>
              <a:t>aspectos ambientales </a:t>
            </a:r>
            <a:r>
              <a:rPr lang="es-CO" dirty="0"/>
              <a:t>que constituyen un medio (abiótico, biótico o socioeconómico) (ANLA, 2018a).</a:t>
            </a:r>
          </a:p>
          <a:p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34D0578-EE24-4284-B117-D35B780FDD01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CLAVES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A7D443C9-F438-4D84-A1E1-F74E23696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61359"/>
              </p:ext>
            </p:extLst>
          </p:nvPr>
        </p:nvGraphicFramePr>
        <p:xfrm>
          <a:off x="2609850" y="526067"/>
          <a:ext cx="78867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1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barco en el agua&#10;&#10;Descripción generada automáticamente">
            <a:extLst>
              <a:ext uri="{FF2B5EF4-FFF2-40B4-BE49-F238E27FC236}">
                <a16:creationId xmlns:a16="http://schemas.microsoft.com/office/drawing/2014/main" xmlns="" id="{8A405368-9C64-444E-A344-A8D0362F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1BE6A8C8-DE19-4BFC-9346-0D4D06E0F79A}"/>
              </a:ext>
            </a:extLst>
          </p:cNvPr>
          <p:cNvSpPr txBox="1"/>
          <p:nvPr/>
        </p:nvSpPr>
        <p:spPr>
          <a:xfrm>
            <a:off x="2159000" y="125957"/>
            <a:ext cx="787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MEDIO SOCIOECONÓMICO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BB2A1933-37EB-4020-A8C9-0CA2D6BBC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441210"/>
              </p:ext>
            </p:extLst>
          </p:nvPr>
        </p:nvGraphicFramePr>
        <p:xfrm>
          <a:off x="1843304" y="125957"/>
          <a:ext cx="78867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57A7DBA4-7C06-4607-B64F-0960065238C2}"/>
              </a:ext>
            </a:extLst>
          </p:cNvPr>
          <p:cNvSpPr txBox="1"/>
          <p:nvPr/>
        </p:nvSpPr>
        <p:spPr>
          <a:xfrm>
            <a:off x="2407920" y="2511576"/>
            <a:ext cx="233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2D2774D0-A4B9-4833-A3CC-64024B14A8F9}"/>
              </a:ext>
            </a:extLst>
          </p:cNvPr>
          <p:cNvGrpSpPr/>
          <p:nvPr/>
        </p:nvGrpSpPr>
        <p:grpSpPr>
          <a:xfrm>
            <a:off x="2095919" y="2547351"/>
            <a:ext cx="7381461" cy="1149162"/>
            <a:chOff x="2095919" y="2547351"/>
            <a:chExt cx="7381461" cy="1149162"/>
          </a:xfrm>
        </p:grpSpPr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xmlns="" id="{52AE843B-3594-4901-984A-74AA2540CCD7}"/>
                </a:ext>
              </a:extLst>
            </p:cNvPr>
            <p:cNvSpPr/>
            <p:nvPr/>
          </p:nvSpPr>
          <p:spPr>
            <a:xfrm rot="5400000">
              <a:off x="5648330" y="-842794"/>
              <a:ext cx="276639" cy="7381461"/>
            </a:xfrm>
            <a:prstGeom prst="rightBrac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xmlns="" id="{D269BF6F-F5B5-4735-B6EA-9197C5037494}"/>
                </a:ext>
              </a:extLst>
            </p:cNvPr>
            <p:cNvGrpSpPr/>
            <p:nvPr/>
          </p:nvGrpSpPr>
          <p:grpSpPr>
            <a:xfrm>
              <a:off x="4616658" y="2908763"/>
              <a:ext cx="2339984" cy="787750"/>
              <a:chOff x="-313154" y="1357744"/>
              <a:chExt cx="2107746" cy="78775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xmlns="" id="{FBF2AD95-67E4-45D9-BB1B-6A5C4890F105}"/>
                  </a:ext>
                </a:extLst>
              </p:cNvPr>
              <p:cNvSpPr/>
              <p:nvPr/>
            </p:nvSpPr>
            <p:spPr>
              <a:xfrm>
                <a:off x="2297" y="1679260"/>
                <a:ext cx="1476850" cy="466234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hemeClr val="lt2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xmlns="" id="{A65F07C1-F491-4FD2-886C-4FA8BCA5391F}"/>
                  </a:ext>
                </a:extLst>
              </p:cNvPr>
              <p:cNvSpPr txBox="1"/>
              <p:nvPr/>
            </p:nvSpPr>
            <p:spPr>
              <a:xfrm>
                <a:off x="-313154" y="1357744"/>
                <a:ext cx="2107746" cy="46623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CO" sz="14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Tendencias del desarrollo</a:t>
                </a:r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18C8E3A3-3692-4FAA-8BE3-742BE6012A47}"/>
                </a:ext>
              </a:extLst>
            </p:cNvPr>
            <p:cNvSpPr txBox="1"/>
            <p:nvPr/>
          </p:nvSpPr>
          <p:spPr>
            <a:xfrm>
              <a:off x="2534708" y="2547351"/>
              <a:ext cx="1402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Pasado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70881ECE-E109-4AB1-9B7C-FE233F50C545}"/>
                </a:ext>
              </a:extLst>
            </p:cNvPr>
            <p:cNvSpPr txBox="1"/>
            <p:nvPr/>
          </p:nvSpPr>
          <p:spPr>
            <a:xfrm>
              <a:off x="5455162" y="2547902"/>
              <a:ext cx="1402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Presente</a:t>
              </a:r>
            </a:p>
          </p:txBody>
        </p: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xmlns="" id="{EE55695A-16C2-4F77-A8EA-2C68A3EC870D}"/>
                </a:ext>
              </a:extLst>
            </p:cNvPr>
            <p:cNvCxnSpPr/>
            <p:nvPr/>
          </p:nvCxnSpPr>
          <p:spPr>
            <a:xfrm>
              <a:off x="2534708" y="2785817"/>
              <a:ext cx="6776932" cy="0"/>
            </a:xfrm>
            <a:prstGeom prst="straightConnector1">
              <a:avLst/>
            </a:prstGeom>
            <a:ln w="31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xmlns="" id="{F5D97910-2222-41D2-BE0B-9218D7A2FA03}"/>
                </a:ext>
              </a:extLst>
            </p:cNvPr>
            <p:cNvSpPr txBox="1"/>
            <p:nvPr/>
          </p:nvSpPr>
          <p:spPr>
            <a:xfrm>
              <a:off x="8272691" y="2547351"/>
              <a:ext cx="887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Futuro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0638413E-60C7-4BEE-A012-5E003E18D7D5}"/>
              </a:ext>
            </a:extLst>
          </p:cNvPr>
          <p:cNvSpPr txBox="1"/>
          <p:nvPr/>
        </p:nvSpPr>
        <p:spPr>
          <a:xfrm>
            <a:off x="251062" y="5956929"/>
            <a:ext cx="11940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UNIDAD TERRITORIAL: </a:t>
            </a:r>
            <a:r>
              <a:rPr lang="es-CO" sz="2000" dirty="0"/>
              <a:t>delimitación del territorio que constituye una unidad de análisis, puede coincidir con la división político-administrativa.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4F20E4BF-F4DF-4CD2-9B97-1E2697CE0D43}"/>
              </a:ext>
            </a:extLst>
          </p:cNvPr>
          <p:cNvSpPr txBox="1"/>
          <p:nvPr/>
        </p:nvSpPr>
        <p:spPr>
          <a:xfrm>
            <a:off x="967740" y="1279882"/>
            <a:ext cx="1025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CARACTERIZACIÓN SOCIAL</a:t>
            </a:r>
            <a:r>
              <a:rPr lang="es-CO" dirty="0"/>
              <a:t>: Representar el contexto socioeconómico de las unidades territoriales que puede ser afectadas por la intervención de un proyecto.</a:t>
            </a:r>
          </a:p>
        </p:txBody>
      </p:sp>
    </p:spTree>
    <p:extLst>
      <p:ext uri="{BB962C8B-B14F-4D97-AF65-F5344CB8AC3E}">
        <p14:creationId xmlns:p14="http://schemas.microsoft.com/office/powerpoint/2010/main" val="6728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P spid="22" grpId="0"/>
      <p:bldP spid="22" grpId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barco en el agua&#10;&#10;Descripción generada automáticamente">
            <a:extLst>
              <a:ext uri="{FF2B5EF4-FFF2-40B4-BE49-F238E27FC236}">
                <a16:creationId xmlns:a16="http://schemas.microsoft.com/office/drawing/2014/main" xmlns="" id="{8A405368-9C64-444E-A344-A8D0362F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57A7DBA4-7C06-4607-B64F-0960065238C2}"/>
              </a:ext>
            </a:extLst>
          </p:cNvPr>
          <p:cNvSpPr txBox="1"/>
          <p:nvPr/>
        </p:nvSpPr>
        <p:spPr>
          <a:xfrm>
            <a:off x="2407920" y="2511576"/>
            <a:ext cx="233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1227FF12-4BA6-455A-A1DE-EE3B8278CA6E}"/>
              </a:ext>
            </a:extLst>
          </p:cNvPr>
          <p:cNvSpPr/>
          <p:nvPr/>
        </p:nvSpPr>
        <p:spPr>
          <a:xfrm>
            <a:off x="353511" y="830031"/>
            <a:ext cx="4108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Demográfico</a:t>
            </a:r>
            <a:endParaRPr lang="es-CO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68D456A-A08D-4516-8C1D-6C7DD2C59EF7}"/>
              </a:ext>
            </a:extLst>
          </p:cNvPr>
          <p:cNvSpPr txBox="1"/>
          <p:nvPr/>
        </p:nvSpPr>
        <p:spPr>
          <a:xfrm>
            <a:off x="5840741" y="830722"/>
            <a:ext cx="544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/>
              <a:t>Estructura demográfica</a:t>
            </a:r>
          </a:p>
          <a:p>
            <a:pPr marL="342900" indent="-342900">
              <a:buAutoNum type="arabicPeriod"/>
            </a:pPr>
            <a:r>
              <a:rPr lang="es-CO" dirty="0"/>
              <a:t>Dinámica poblacional</a:t>
            </a:r>
          </a:p>
          <a:p>
            <a:pPr marL="342900" indent="-342900">
              <a:buAutoNum type="arabicPeriod"/>
            </a:pPr>
            <a:r>
              <a:rPr lang="es-CO" dirty="0"/>
              <a:t>Formas de asentamiento 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xmlns="" id="{E03AD83B-E71E-434C-BEED-62C3F276A103}"/>
              </a:ext>
            </a:extLst>
          </p:cNvPr>
          <p:cNvGrpSpPr/>
          <p:nvPr/>
        </p:nvGrpSpPr>
        <p:grpSpPr>
          <a:xfrm>
            <a:off x="353511" y="832989"/>
            <a:ext cx="10927910" cy="923330"/>
            <a:chOff x="353511" y="1819078"/>
            <a:chExt cx="10927910" cy="923330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54DB98A1-F730-43A1-B1CA-A506CFFC10FC}"/>
                </a:ext>
              </a:extLst>
            </p:cNvPr>
            <p:cNvSpPr/>
            <p:nvPr/>
          </p:nvSpPr>
          <p:spPr>
            <a:xfrm>
              <a:off x="353511" y="1819078"/>
              <a:ext cx="28007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CO" sz="54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Espacial</a:t>
              </a:r>
              <a:endParaRPr lang="es-CO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4B383524-FE46-4A74-9145-B8B501444D7C}"/>
                </a:ext>
              </a:extLst>
            </p:cNvPr>
            <p:cNvSpPr txBox="1"/>
            <p:nvPr/>
          </p:nvSpPr>
          <p:spPr>
            <a:xfrm>
              <a:off x="5840741" y="1957578"/>
              <a:ext cx="544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CO" dirty="0"/>
                <a:t>Condiciones de vida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Cobertura y calidad de servicios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82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2B6A3BE-2C78-4B6F-84C0-8A62B53DD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001BEE28-0AAE-4AA1-91B8-F783B0D997E8}"/>
              </a:ext>
            </a:extLst>
          </p:cNvPr>
          <p:cNvGrpSpPr/>
          <p:nvPr/>
        </p:nvGrpSpPr>
        <p:grpSpPr>
          <a:xfrm>
            <a:off x="853573" y="664310"/>
            <a:ext cx="10927910" cy="1061830"/>
            <a:chOff x="353511" y="1819078"/>
            <a:chExt cx="10927910" cy="106183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xmlns="" id="{FC170CBB-C383-49A5-982C-308D1F54645C}"/>
                </a:ext>
              </a:extLst>
            </p:cNvPr>
            <p:cNvSpPr/>
            <p:nvPr/>
          </p:nvSpPr>
          <p:spPr>
            <a:xfrm>
              <a:off x="353511" y="1819078"/>
              <a:ext cx="36086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CO" sz="54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Económico</a:t>
              </a:r>
              <a:endParaRPr lang="es-CO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8E30F2C0-AA79-4E36-93A7-9D628317E9B5}"/>
                </a:ext>
              </a:extLst>
            </p:cNvPr>
            <p:cNvSpPr txBox="1"/>
            <p:nvPr/>
          </p:nvSpPr>
          <p:spPr>
            <a:xfrm>
              <a:off x="5840741" y="1957578"/>
              <a:ext cx="54406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CO" dirty="0"/>
                <a:t>Actividades económicas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Procesos Productivos</a:t>
              </a:r>
            </a:p>
            <a:p>
              <a:pPr marL="342900" indent="-342900">
                <a:buAutoNum type="arabicPeriod"/>
              </a:pPr>
              <a:r>
                <a:rPr lang="es-CO" dirty="0"/>
                <a:t>Estructura y tenencia de la propiedad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6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Plantilla Amgen">
      <a:dk1>
        <a:srgbClr val="5B5B5E"/>
      </a:dk1>
      <a:lt1>
        <a:srgbClr val="FFFFFF"/>
      </a:lt1>
      <a:dk2>
        <a:srgbClr val="104FB3"/>
      </a:dk2>
      <a:lt2>
        <a:srgbClr val="FFFFFF"/>
      </a:lt2>
      <a:accent1>
        <a:srgbClr val="104FB3"/>
      </a:accent1>
      <a:accent2>
        <a:srgbClr val="F3C200"/>
      </a:accent2>
      <a:accent3>
        <a:srgbClr val="86C760"/>
      </a:accent3>
      <a:accent4>
        <a:srgbClr val="D44D24"/>
      </a:accent4>
      <a:accent5>
        <a:srgbClr val="EE9900"/>
      </a:accent5>
      <a:accent6>
        <a:srgbClr val="00BCE5"/>
      </a:accent6>
      <a:hlink>
        <a:srgbClr val="86C760"/>
      </a:hlink>
      <a:folHlink>
        <a:srgbClr val="86C7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numCol="1" spcCol="360000" rtlCol="0">
        <a:spAutoFit/>
      </a:bodyPr>
      <a:lstStyle>
        <a:defPPr algn="ctr">
          <a:spcAft>
            <a:spcPts val="600"/>
          </a:spcAft>
          <a:defRPr sz="1050" b="0" i="0" baseline="0" dirty="0" err="1" smtClean="0">
            <a:solidFill>
              <a:srgbClr val="7D8287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2105</Words>
  <Application>Microsoft Office PowerPoint</Application>
  <PresentationFormat>Panorámica</PresentationFormat>
  <Paragraphs>330</Paragraphs>
  <Slides>34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7" baseType="lpstr">
      <vt:lpstr>Arial</vt:lpstr>
      <vt:lpstr>Arial Narrow</vt:lpstr>
      <vt:lpstr>Calibri</vt:lpstr>
      <vt:lpstr>Catamaran Thin</vt:lpstr>
      <vt:lpstr>Corbel</vt:lpstr>
      <vt:lpstr>Helvetica</vt:lpstr>
      <vt:lpstr>Myriad Pro</vt:lpstr>
      <vt:lpstr>Myriad Pro Light</vt:lpstr>
      <vt:lpstr>Times New Roman</vt:lpstr>
      <vt:lpstr>Wingdings</vt:lpstr>
      <vt:lpstr>Wingdings 2</vt:lpstr>
      <vt:lpstr>Marco</vt:lpstr>
      <vt:lpstr>Tema de Office</vt:lpstr>
      <vt:lpstr>COMUNIDAD:  SERVICIOS AMBIENTALES-INTERRELACIONES COMUNIDAD Y AMBIENTE, CONSULTA PREVIA Y ANÁLISIS DE ENTORNOS </vt:lpstr>
      <vt:lpstr>OBJETIVO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Mapeo de actores</vt:lpstr>
      <vt:lpstr>¿Para qué un mapeo de actores?   Identificar y medir la influencia, de los actores que pueden tener intereses o incidencia a favor o en contra del desarrollo de un proyecto, y definir estrategias para el relacionamiento</vt:lpstr>
      <vt:lpstr>Presentación de PowerPoint</vt:lpstr>
      <vt:lpstr>Presentación de PowerPoint</vt:lpstr>
      <vt:lpstr>Presentación de PowerPoint</vt:lpstr>
      <vt:lpstr>Presentación de PowerPoint</vt:lpstr>
      <vt:lpstr>Consulta previa</vt:lpstr>
      <vt:lpstr>Presentación de PowerPoint</vt:lpstr>
      <vt:lpstr>Presentación de PowerPoint</vt:lpstr>
      <vt:lpstr>Presentación de PowerPoint</vt:lpstr>
      <vt:lpstr>Mecanismos de participación en el licenciamiento ambiental</vt:lpstr>
      <vt:lpstr>Presentación de PowerPoint</vt:lpstr>
      <vt:lpstr>Presentación de PowerPoint</vt:lpstr>
      <vt:lpstr>Presentación de PowerPoint</vt:lpstr>
      <vt:lpstr>Herramientas hacia la construcción de una ruta de relacionamiento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COMUNIDAD:  SERVICIOS AMBIENTALES-INTERRELACIONES COMUNIDAD Y AMBIENTE, CONSULTA PREVIA Y ANÁLISIS DE ENTORNOS</dc:title>
  <dc:creator>A</dc:creator>
  <cp:lastModifiedBy>Clara Santafe Millan</cp:lastModifiedBy>
  <cp:revision>6</cp:revision>
  <dcterms:created xsi:type="dcterms:W3CDTF">2019-12-16T01:16:33Z</dcterms:created>
  <dcterms:modified xsi:type="dcterms:W3CDTF">2019-12-16T22:37:18Z</dcterms:modified>
</cp:coreProperties>
</file>